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62" r:id="rId5"/>
    <p:sldId id="263" r:id="rId6"/>
  </p:sldIdLst>
  <p:sldSz cx="6858000" cy="9906000" type="A4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000000"/>
    <a:srgbClr val="402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20" autoAdjust="0"/>
  </p:normalViewPr>
  <p:slideViewPr>
    <p:cSldViewPr snapToGrid="0">
      <p:cViewPr varScale="1">
        <p:scale>
          <a:sx n="70" d="100"/>
          <a:sy n="70" d="100"/>
        </p:scale>
        <p:origin x="516" y="60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90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20961-A8DE-4CAC-A0EE-A36B02E656E5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D5F7C-D452-4B4C-A5E8-806A07EBA3B3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3479-E8E5-48EE-800A-DEE500F5F148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A34F3-B424-41A6-8837-61ED451B4B49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95956-6BED-4D6C-9F47-06A93D9EC8A1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1DC4A-4620-460B-9DAC-811E3229D813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4337-4335-4C4C-8801-8D5BCA05595F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D957-DDC6-480B-970A-307EC685C39B}" type="datetime1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66554-C6A4-4EDB-8621-06CF8567F7A9}" type="datetime1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1FB90-F398-446B-BF6B-3D9D332778A9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DB024-0F12-40CF-8082-0716CE45340B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3296898-A9F2-4FFD-80F3-0B148A1E4E23}" type="datetime1">
              <a:rPr lang="fr-FR" smtClean="0"/>
              <a:t>06/12/2024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3.jpeg"/><Relationship Id="rId21" Type="http://schemas.openxmlformats.org/officeDocument/2006/relationships/image" Target="../media/image19.png"/><Relationship Id="rId7" Type="http://schemas.openxmlformats.org/officeDocument/2006/relationships/image" Target="../media/image7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2.jpeg"/><Relationship Id="rId16" Type="http://schemas.openxmlformats.org/officeDocument/2006/relationships/image" Target="../media/image15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5" Type="http://schemas.openxmlformats.org/officeDocument/2006/relationships/image" Target="../media/image14.jpeg"/><Relationship Id="rId10" Type="http://schemas.microsoft.com/office/2007/relationships/hdphoto" Target="../media/hdphoto1.wdp"/><Relationship Id="rId19" Type="http://schemas.microsoft.com/office/2007/relationships/hdphoto" Target="../media/hdphoto2.wdp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28.png"/><Relationship Id="rId18" Type="http://schemas.microsoft.com/office/2007/relationships/hdphoto" Target="../media/hdphoto7.wdp"/><Relationship Id="rId3" Type="http://schemas.openxmlformats.org/officeDocument/2006/relationships/image" Target="../media/image20.png"/><Relationship Id="rId21" Type="http://schemas.openxmlformats.org/officeDocument/2006/relationships/image" Target="../media/image33.jpeg"/><Relationship Id="rId7" Type="http://schemas.openxmlformats.org/officeDocument/2006/relationships/image" Target="../media/image24.png"/><Relationship Id="rId12" Type="http://schemas.microsoft.com/office/2007/relationships/hdphoto" Target="../media/hdphoto4.wdp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7.jpeg"/><Relationship Id="rId24" Type="http://schemas.openxmlformats.org/officeDocument/2006/relationships/image" Target="../media/image36.png"/><Relationship Id="rId5" Type="http://schemas.openxmlformats.org/officeDocument/2006/relationships/image" Target="../media/image22.jpeg"/><Relationship Id="rId15" Type="http://schemas.openxmlformats.org/officeDocument/2006/relationships/image" Target="../media/image29.png"/><Relationship Id="rId23" Type="http://schemas.openxmlformats.org/officeDocument/2006/relationships/image" Target="../media/image35.jpeg"/><Relationship Id="rId10" Type="http://schemas.microsoft.com/office/2007/relationships/hdphoto" Target="../media/hdphoto3.wdp"/><Relationship Id="rId19" Type="http://schemas.openxmlformats.org/officeDocument/2006/relationships/image" Target="../media/image31.jpeg"/><Relationship Id="rId4" Type="http://schemas.openxmlformats.org/officeDocument/2006/relationships/image" Target="../media/image21.jpeg"/><Relationship Id="rId9" Type="http://schemas.openxmlformats.org/officeDocument/2006/relationships/image" Target="../media/image26.png"/><Relationship Id="rId14" Type="http://schemas.microsoft.com/office/2007/relationships/hdphoto" Target="../media/hdphoto5.wdp"/><Relationship Id="rId22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45.jpeg"/><Relationship Id="rId3" Type="http://schemas.openxmlformats.org/officeDocument/2006/relationships/image" Target="../media/image38.jpeg"/><Relationship Id="rId7" Type="http://schemas.openxmlformats.org/officeDocument/2006/relationships/image" Target="../media/image41.jpeg"/><Relationship Id="rId12" Type="http://schemas.openxmlformats.org/officeDocument/2006/relationships/image" Target="../media/image4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3.jpeg"/><Relationship Id="rId5" Type="http://schemas.microsoft.com/office/2007/relationships/hdphoto" Target="../media/hdphoto8.wdp"/><Relationship Id="rId10" Type="http://schemas.openxmlformats.org/officeDocument/2006/relationships/image" Target="../media/image42.jpeg"/><Relationship Id="rId4" Type="http://schemas.openxmlformats.org/officeDocument/2006/relationships/image" Target="../media/image39.png"/><Relationship Id="rId9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9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6711" y="8214655"/>
            <a:ext cx="3011257" cy="107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701" y="6470166"/>
            <a:ext cx="2380892" cy="158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2245612" y="541461"/>
            <a:ext cx="1773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ZELDA 1-2 S 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60648" y="3486165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83" name="Picture 259" descr="X:\PROJETS\STANDARD\0629_FONCTIONNEL LED\ANNEXES\NOTICE DE MONTAGE\0629_0001_ENSEMBLE ZELDA 2 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4886" y="1487862"/>
            <a:ext cx="2747465" cy="108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à coins arrondis 33"/>
          <p:cNvSpPr/>
          <p:nvPr/>
        </p:nvSpPr>
        <p:spPr>
          <a:xfrm>
            <a:off x="332656" y="5991225"/>
            <a:ext cx="6192694" cy="329564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1124217" y="3522491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1 S 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4123485" y="3522491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2 S 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4595663" y="539552"/>
            <a:ext cx="1929687" cy="1800200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Image 51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/>
              <a:stretch/>
            </p:blipFill>
            <p:spPr>
              <a:xfrm>
                <a:off x="5203397" y="1071576"/>
                <a:ext cx="648724" cy="360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3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pic>
        <p:nvPicPr>
          <p:cNvPr id="33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/>
          <p:cNvSpPr txBox="1"/>
          <p:nvPr/>
        </p:nvSpPr>
        <p:spPr>
          <a:xfrm>
            <a:off x="1543779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60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4351772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76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2645622" y="7739299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LAT 60</a:t>
            </a:r>
          </a:p>
        </p:txBody>
      </p:sp>
      <p:pic>
        <p:nvPicPr>
          <p:cNvPr id="39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49889" y="6526571"/>
            <a:ext cx="2412009" cy="161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ZoneTexte 3"/>
          <p:cNvSpPr txBox="1">
            <a:spLocks noChangeArrowheads="1"/>
          </p:cNvSpPr>
          <p:nvPr/>
        </p:nvSpPr>
        <p:spPr bwMode="auto">
          <a:xfrm>
            <a:off x="5637040" y="9542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0629_5032_D</a:t>
            </a:r>
          </a:p>
        </p:txBody>
      </p:sp>
      <p:graphicFrame>
        <p:nvGraphicFramePr>
          <p:cNvPr id="41" name="Tableau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22233"/>
              </p:ext>
            </p:extLst>
          </p:nvPr>
        </p:nvGraphicFramePr>
        <p:xfrm>
          <a:off x="3729381" y="2421006"/>
          <a:ext cx="2867971" cy="9273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13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SCx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Hmax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ZELDA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7,5kg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0,07m²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12m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ZELDA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0,08m²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14m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448" y="2415558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C032FC2-A45D-4ECC-A36D-17989AA3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0557" y="9273125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0CF1655-9B52-4924-AFA8-32151B72915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65041" y="3791974"/>
            <a:ext cx="5417226" cy="2171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3582F09-A999-4088-B988-5B874034A04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4779" y="6652496"/>
            <a:ext cx="2418845" cy="394855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770C992B-56E4-4274-AA4F-C0FB3D39742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155" y="6632675"/>
            <a:ext cx="2418845" cy="394855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CC44D3C5-5B9A-4377-AD45-645F04DBD9C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3287" y="8333966"/>
            <a:ext cx="2418845" cy="39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61F4D60D-4E36-2613-2039-9B0401630415}"/>
              </a:ext>
            </a:extLst>
          </p:cNvPr>
          <p:cNvGrpSpPr/>
          <p:nvPr/>
        </p:nvGrpSpPr>
        <p:grpSpPr>
          <a:xfrm>
            <a:off x="2039807" y="2579537"/>
            <a:ext cx="4447728" cy="2726887"/>
            <a:chOff x="1882728" y="2876267"/>
            <a:chExt cx="4626721" cy="2836627"/>
          </a:xfrm>
        </p:grpSpPr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82A97418-08D7-B184-5430-8A66593432AF}"/>
                </a:ext>
              </a:extLst>
            </p:cNvPr>
            <p:cNvGrpSpPr/>
            <p:nvPr/>
          </p:nvGrpSpPr>
          <p:grpSpPr>
            <a:xfrm>
              <a:off x="1882728" y="2876267"/>
              <a:ext cx="4626721" cy="2836627"/>
              <a:chOff x="1882728" y="2876267"/>
              <a:chExt cx="4626721" cy="2836627"/>
            </a:xfrm>
          </p:grpSpPr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882728" y="2876267"/>
                <a:ext cx="4626721" cy="2836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7" name="Picture 9" descr="X:\PROJETS\STANDARD\0616_SONATA\ANNEXES\NOTICE DE MONTAGE CLIENT\NOTICE_006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449574" y="2988124"/>
                <a:ext cx="1168521" cy="3469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1" name="Groupe 60">
                <a:extLst>
                  <a:ext uri="{FF2B5EF4-FFF2-40B4-BE49-F238E27FC236}">
                    <a16:creationId xmlns:a16="http://schemas.microsoft.com/office/drawing/2014/main" id="{8D2B3884-C7BC-4EBD-8AB5-73D4BB6AF5FD}"/>
                  </a:ext>
                </a:extLst>
              </p:cNvPr>
              <p:cNvGrpSpPr/>
              <p:nvPr/>
            </p:nvGrpSpPr>
            <p:grpSpPr>
              <a:xfrm>
                <a:off x="2768351" y="4261761"/>
                <a:ext cx="1540815" cy="1390294"/>
                <a:chOff x="2771677" y="4535599"/>
                <a:chExt cx="1540815" cy="1390294"/>
              </a:xfrm>
            </p:grpSpPr>
            <p:pic>
              <p:nvPicPr>
                <p:cNvPr id="65" name="Image 64">
                  <a:extLst>
                    <a:ext uri="{FF2B5EF4-FFF2-40B4-BE49-F238E27FC236}">
                      <a16:creationId xmlns:a16="http://schemas.microsoft.com/office/drawing/2014/main" id="{4F8957F4-8DE4-4569-ACD6-6C385EB51F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775342" y="4777542"/>
                  <a:ext cx="1537150" cy="1148351"/>
                </a:xfrm>
                <a:prstGeom prst="rect">
                  <a:avLst/>
                </a:prstGeom>
              </p:spPr>
            </p:pic>
            <p:pic>
              <p:nvPicPr>
                <p:cNvPr id="66" name="Image 65">
                  <a:extLst>
                    <a:ext uri="{FF2B5EF4-FFF2-40B4-BE49-F238E27FC236}">
                      <a16:creationId xmlns:a16="http://schemas.microsoft.com/office/drawing/2014/main" id="{2D37E1B3-57C3-4AA5-9E25-C5162545AF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771677" y="4535599"/>
                  <a:ext cx="1051565" cy="1379498"/>
                </a:xfrm>
                <a:prstGeom prst="rect">
                  <a:avLst/>
                </a:prstGeom>
              </p:spPr>
            </p:pic>
          </p:grpSp>
        </p:grpSp>
        <p:sp>
          <p:nvSpPr>
            <p:cNvPr id="6" name="Flèche : droite 5">
              <a:extLst>
                <a:ext uri="{FF2B5EF4-FFF2-40B4-BE49-F238E27FC236}">
                  <a16:creationId xmlns:a16="http://schemas.microsoft.com/office/drawing/2014/main" id="{898A39BF-A856-4D46-87AE-F56EA4FFDBD5}"/>
                </a:ext>
              </a:extLst>
            </p:cNvPr>
            <p:cNvSpPr/>
            <p:nvPr/>
          </p:nvSpPr>
          <p:spPr>
            <a:xfrm rot="20553740">
              <a:off x="1948596" y="5215279"/>
              <a:ext cx="1104378" cy="323165"/>
            </a:xfrm>
            <a:prstGeom prst="rightArrow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227E7E97-FE7E-3DA6-11B5-38965C1783F1}"/>
              </a:ext>
            </a:extLst>
          </p:cNvPr>
          <p:cNvGrpSpPr/>
          <p:nvPr/>
        </p:nvGrpSpPr>
        <p:grpSpPr>
          <a:xfrm>
            <a:off x="3902051" y="477098"/>
            <a:ext cx="2220975" cy="2088724"/>
            <a:chOff x="3626079" y="559371"/>
            <a:chExt cx="2756941" cy="259277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626079" y="559371"/>
              <a:ext cx="2655544" cy="2592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ZoneTexte 84"/>
            <p:cNvSpPr txBox="1"/>
            <p:nvPr/>
          </p:nvSpPr>
          <p:spPr>
            <a:xfrm>
              <a:off x="6084540" y="2604737"/>
              <a:ext cx="298480" cy="307777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400" dirty="0"/>
                <a:t>3</a:t>
              </a:r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4489121" y="2015265"/>
              <a:ext cx="298480" cy="307777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400" dirty="0"/>
                <a:t>2</a:t>
              </a: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7299" y="485153"/>
            <a:ext cx="2496149" cy="188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e 56"/>
          <p:cNvGrpSpPr/>
          <p:nvPr/>
        </p:nvGrpSpPr>
        <p:grpSpPr>
          <a:xfrm>
            <a:off x="291012" y="468844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1.1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435191" y="462945"/>
            <a:ext cx="3074258" cy="211343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à coins arrondis 70"/>
          <p:cNvSpPr/>
          <p:nvPr/>
        </p:nvSpPr>
        <p:spPr>
          <a:xfrm>
            <a:off x="329329" y="2580679"/>
            <a:ext cx="6180120" cy="272421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29330" y="462945"/>
            <a:ext cx="3105861" cy="211343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/>
          <p:cNvGrpSpPr/>
          <p:nvPr/>
        </p:nvGrpSpPr>
        <p:grpSpPr>
          <a:xfrm>
            <a:off x="466028" y="2591471"/>
            <a:ext cx="1646381" cy="2685075"/>
            <a:chOff x="426055" y="2982234"/>
            <a:chExt cx="1347988" cy="2587601"/>
          </a:xfrm>
        </p:grpSpPr>
        <p:pic>
          <p:nvPicPr>
            <p:cNvPr id="1051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6055" y="4384839"/>
              <a:ext cx="1083075" cy="115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e 7"/>
            <p:cNvGrpSpPr/>
            <p:nvPr/>
          </p:nvGrpSpPr>
          <p:grpSpPr>
            <a:xfrm>
              <a:off x="448410" y="3398838"/>
              <a:ext cx="1325633" cy="2170997"/>
              <a:chOff x="148097" y="3532713"/>
              <a:chExt cx="2671810" cy="2664667"/>
            </a:xfrm>
          </p:grpSpPr>
          <p:grpSp>
            <p:nvGrpSpPr>
              <p:cNvPr id="4" name="Groupe 3"/>
              <p:cNvGrpSpPr/>
              <p:nvPr/>
            </p:nvGrpSpPr>
            <p:grpSpPr>
              <a:xfrm>
                <a:off x="2252655" y="3532713"/>
                <a:ext cx="567252" cy="1072393"/>
                <a:chOff x="5787934" y="958359"/>
                <a:chExt cx="447386" cy="791693"/>
              </a:xfrm>
            </p:grpSpPr>
            <p:sp>
              <p:nvSpPr>
                <p:cNvPr id="74" name="ZoneTexte 73"/>
                <p:cNvSpPr txBox="1"/>
                <p:nvPr/>
              </p:nvSpPr>
              <p:spPr>
                <a:xfrm>
                  <a:off x="5796314" y="1378977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77" name="ZoneTexte 76"/>
                <p:cNvSpPr txBox="1"/>
                <p:nvPr/>
              </p:nvSpPr>
              <p:spPr>
                <a:xfrm>
                  <a:off x="5787934" y="1568280"/>
                  <a:ext cx="277531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78" name="Image 7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grpSp>
            <p:nvGrpSpPr>
              <p:cNvPr id="100" name="Groupe 99"/>
              <p:cNvGrpSpPr/>
              <p:nvPr/>
            </p:nvGrpSpPr>
            <p:grpSpPr>
              <a:xfrm>
                <a:off x="2182872" y="5129753"/>
                <a:ext cx="583975" cy="1067627"/>
                <a:chOff x="5716502" y="1194311"/>
                <a:chExt cx="460576" cy="788171"/>
              </a:xfrm>
            </p:grpSpPr>
            <p:sp>
              <p:nvSpPr>
                <p:cNvPr id="105" name="ZoneTexte 104"/>
                <p:cNvSpPr txBox="1"/>
                <p:nvPr/>
              </p:nvSpPr>
              <p:spPr>
                <a:xfrm>
                  <a:off x="5716502" y="1579226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6" name="ZoneTexte 105"/>
                <p:cNvSpPr txBox="1"/>
                <p:nvPr/>
              </p:nvSpPr>
              <p:spPr>
                <a:xfrm>
                  <a:off x="5716503" y="1800710"/>
                  <a:ext cx="277535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7" name="Image 10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3" name="Image 132"/>
              <p:cNvPicPr>
                <a:picLocks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  <p:pic>
            <p:nvPicPr>
              <p:cNvPr id="142" name="Image 141"/>
              <p:cNvPicPr>
                <a:picLocks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" name="ZoneTexte 9"/>
            <p:cNvSpPr txBox="1"/>
            <p:nvPr/>
          </p:nvSpPr>
          <p:spPr>
            <a:xfrm>
              <a:off x="981963" y="2982234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1345285" y="2990726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955233" y="4279985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2" name="ZoneTexte 81"/>
            <p:cNvSpPr txBox="1"/>
            <p:nvPr/>
          </p:nvSpPr>
          <p:spPr>
            <a:xfrm>
              <a:off x="1317034" y="4291861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290971" y="2570555"/>
            <a:ext cx="448794" cy="360040"/>
            <a:chOff x="909647" y="3131289"/>
            <a:chExt cx="448794" cy="36004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1.3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412699" y="460218"/>
            <a:ext cx="448794" cy="360040"/>
            <a:chOff x="909647" y="3131289"/>
            <a:chExt cx="448794" cy="360040"/>
          </a:xfrm>
        </p:grpSpPr>
        <p:sp>
          <p:nvSpPr>
            <p:cNvPr id="48" name="Rectangle à coins arrondis 4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1.2</a:t>
              </a:r>
            </a:p>
          </p:txBody>
        </p:sp>
      </p:grpSp>
      <p:sp>
        <p:nvSpPr>
          <p:cNvPr id="84" name="ZoneTexte 83"/>
          <p:cNvSpPr txBox="1"/>
          <p:nvPr/>
        </p:nvSpPr>
        <p:spPr>
          <a:xfrm>
            <a:off x="1242749" y="550025"/>
            <a:ext cx="264042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B98A5D-CAF5-4B1E-B837-7836735D2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51012" y="8897282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A210097-5178-4FDD-80E9-E78060CDD4C5}"/>
              </a:ext>
            </a:extLst>
          </p:cNvPr>
          <p:cNvCxnSpPr/>
          <p:nvPr/>
        </p:nvCxnSpPr>
        <p:spPr>
          <a:xfrm>
            <a:off x="2616758" y="4640213"/>
            <a:ext cx="0" cy="311297"/>
          </a:xfrm>
          <a:prstGeom prst="line">
            <a:avLst/>
          </a:prstGeom>
          <a:ln w="298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2DC9C4EF-D715-56AF-8835-CB430D834557}"/>
              </a:ext>
            </a:extLst>
          </p:cNvPr>
          <p:cNvSpPr txBox="1"/>
          <p:nvPr/>
        </p:nvSpPr>
        <p:spPr>
          <a:xfrm>
            <a:off x="279954" y="9490502"/>
            <a:ext cx="4309607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D9CDA2-6655-13A7-B3A5-36F3807E7405}"/>
              </a:ext>
            </a:extLst>
          </p:cNvPr>
          <p:cNvSpPr txBox="1"/>
          <p:nvPr/>
        </p:nvSpPr>
        <p:spPr>
          <a:xfrm>
            <a:off x="2167754" y="2690181"/>
            <a:ext cx="12449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  <p:pic>
        <p:nvPicPr>
          <p:cNvPr id="21" name="Picture 14" descr="X:\PROJETS\STANDARD\0629_FONCTIONNEL LED\ANNEXES\NOTICE DE MONTAGE\ZELDA LAT.jpg">
            <a:extLst>
              <a:ext uri="{FF2B5EF4-FFF2-40B4-BE49-F238E27FC236}">
                <a16:creationId xmlns:a16="http://schemas.microsoft.com/office/drawing/2014/main" id="{049DC52C-C2A2-2AF2-76B9-B10978A42D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259"/>
          <a:stretch/>
        </p:blipFill>
        <p:spPr bwMode="auto">
          <a:xfrm>
            <a:off x="3907288" y="5416930"/>
            <a:ext cx="2580247" cy="105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>
            <a:extLst>
              <a:ext uri="{FF2B5EF4-FFF2-40B4-BE49-F238E27FC236}">
                <a16:creationId xmlns:a16="http://schemas.microsoft.com/office/drawing/2014/main" id="{AE261EBB-114C-B84D-879E-BFEBBAB38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4508" y="5395310"/>
            <a:ext cx="3539963" cy="2502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à coins arrondis 62">
            <a:extLst>
              <a:ext uri="{FF2B5EF4-FFF2-40B4-BE49-F238E27FC236}">
                <a16:creationId xmlns:a16="http://schemas.microsoft.com/office/drawing/2014/main" id="{8586FD57-1330-46C4-2E18-9E36DB4DAFE6}"/>
              </a:ext>
            </a:extLst>
          </p:cNvPr>
          <p:cNvSpPr/>
          <p:nvPr/>
        </p:nvSpPr>
        <p:spPr>
          <a:xfrm>
            <a:off x="330600" y="5313520"/>
            <a:ext cx="6156935" cy="348552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1CAE8CB-E071-020B-267F-8D2FA75C997B}"/>
              </a:ext>
            </a:extLst>
          </p:cNvPr>
          <p:cNvGrpSpPr/>
          <p:nvPr/>
        </p:nvGrpSpPr>
        <p:grpSpPr>
          <a:xfrm>
            <a:off x="276882" y="5313520"/>
            <a:ext cx="573292" cy="599918"/>
            <a:chOff x="909647" y="3131289"/>
            <a:chExt cx="448794" cy="606261"/>
          </a:xfrm>
        </p:grpSpPr>
        <p:sp>
          <p:nvSpPr>
            <p:cNvPr id="45" name="Rectangle à coins arrondis 26">
              <a:extLst>
                <a:ext uri="{FF2B5EF4-FFF2-40B4-BE49-F238E27FC236}">
                  <a16:creationId xmlns:a16="http://schemas.microsoft.com/office/drawing/2014/main" id="{E6DD114E-38C6-D6AB-35FE-E35DA94A38EB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EC611EE-6637-0F4F-CA7E-9C9380D11BEA}"/>
                </a:ext>
              </a:extLst>
            </p:cNvPr>
            <p:cNvSpPr txBox="1"/>
            <p:nvPr/>
          </p:nvSpPr>
          <p:spPr>
            <a:xfrm>
              <a:off x="909647" y="3152775"/>
              <a:ext cx="4487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2.1a</a:t>
              </a: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39A86DFA-41E7-D02A-C16E-8E0941390AE4}"/>
              </a:ext>
            </a:extLst>
          </p:cNvPr>
          <p:cNvSpPr txBox="1"/>
          <p:nvPr/>
        </p:nvSpPr>
        <p:spPr>
          <a:xfrm>
            <a:off x="2168329" y="6974633"/>
            <a:ext cx="354047" cy="258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4871193-A3C0-D4F4-6462-2ECA0A540CD7}"/>
              </a:ext>
            </a:extLst>
          </p:cNvPr>
          <p:cNvSpPr txBox="1"/>
          <p:nvPr/>
        </p:nvSpPr>
        <p:spPr>
          <a:xfrm>
            <a:off x="2884047" y="6992120"/>
            <a:ext cx="914920" cy="24364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A323B26-151D-0881-36E1-64905EFF9D89}"/>
              </a:ext>
            </a:extLst>
          </p:cNvPr>
          <p:cNvSpPr txBox="1"/>
          <p:nvPr/>
        </p:nvSpPr>
        <p:spPr>
          <a:xfrm>
            <a:off x="755923" y="6425074"/>
            <a:ext cx="271563" cy="258873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3084BC27-9A20-54AD-56F0-0C47AB712BA4}"/>
              </a:ext>
            </a:extLst>
          </p:cNvPr>
          <p:cNvSpPr txBox="1"/>
          <p:nvPr/>
        </p:nvSpPr>
        <p:spPr>
          <a:xfrm>
            <a:off x="484360" y="6012120"/>
            <a:ext cx="271563" cy="258873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8CD1032-7DAA-7A01-5F6D-FED4BA832845}"/>
              </a:ext>
            </a:extLst>
          </p:cNvPr>
          <p:cNvSpPr txBox="1"/>
          <p:nvPr/>
        </p:nvSpPr>
        <p:spPr>
          <a:xfrm>
            <a:off x="1200209" y="7598485"/>
            <a:ext cx="271563" cy="258873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0D6F1011-21AD-2A85-684C-8BB1FCD97807}"/>
              </a:ext>
            </a:extLst>
          </p:cNvPr>
          <p:cNvSpPr txBox="1"/>
          <p:nvPr/>
        </p:nvSpPr>
        <p:spPr>
          <a:xfrm>
            <a:off x="1103207" y="5334781"/>
            <a:ext cx="271563" cy="258873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4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BB41891C-8A89-077C-C88A-931217B96F6D}"/>
              </a:ext>
            </a:extLst>
          </p:cNvPr>
          <p:cNvSpPr txBox="1"/>
          <p:nvPr/>
        </p:nvSpPr>
        <p:spPr>
          <a:xfrm>
            <a:off x="1726375" y="5452232"/>
            <a:ext cx="271563" cy="258873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845BEE33-01F6-AB90-07B5-7A8E26F971EA}"/>
              </a:ext>
            </a:extLst>
          </p:cNvPr>
          <p:cNvSpPr txBox="1"/>
          <p:nvPr/>
        </p:nvSpPr>
        <p:spPr>
          <a:xfrm>
            <a:off x="2168329" y="7326635"/>
            <a:ext cx="354047" cy="258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EFCE1480-61A2-4644-10A3-13B97927F938}"/>
              </a:ext>
            </a:extLst>
          </p:cNvPr>
          <p:cNvSpPr txBox="1"/>
          <p:nvPr/>
        </p:nvSpPr>
        <p:spPr>
          <a:xfrm>
            <a:off x="2884047" y="7353837"/>
            <a:ext cx="914920" cy="24364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37" name="Double flèche horizontale 1">
            <a:extLst>
              <a:ext uri="{FF2B5EF4-FFF2-40B4-BE49-F238E27FC236}">
                <a16:creationId xmlns:a16="http://schemas.microsoft.com/office/drawing/2014/main" id="{A21577E7-B401-9FE3-3AC6-98351647CA6A}"/>
              </a:ext>
            </a:extLst>
          </p:cNvPr>
          <p:cNvSpPr/>
          <p:nvPr/>
        </p:nvSpPr>
        <p:spPr>
          <a:xfrm rot="200065">
            <a:off x="1216633" y="6926589"/>
            <a:ext cx="454357" cy="127948"/>
          </a:xfrm>
          <a:prstGeom prst="left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236AF020-1EFA-E82F-6627-B196D2369A3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2904" y="6968600"/>
            <a:ext cx="328326" cy="324058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AABF649B-9526-5274-1975-92BE76828A58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99605" y="7332507"/>
            <a:ext cx="323187" cy="314538"/>
          </a:xfrm>
          <a:prstGeom prst="rect">
            <a:avLst/>
          </a:prstGeom>
        </p:spPr>
      </p:pic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3042EC44-8337-E843-C60B-E1DBD7390FA9}"/>
              </a:ext>
            </a:extLst>
          </p:cNvPr>
          <p:cNvCxnSpPr>
            <a:cxnSpLocks/>
          </p:cNvCxnSpPr>
          <p:nvPr/>
        </p:nvCxnSpPr>
        <p:spPr>
          <a:xfrm flipH="1">
            <a:off x="6344846" y="7410041"/>
            <a:ext cx="10471" cy="1148531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A108834-8E6A-F1CF-C3A1-D824B6999520}"/>
              </a:ext>
            </a:extLst>
          </p:cNvPr>
          <p:cNvCxnSpPr>
            <a:cxnSpLocks/>
          </p:cNvCxnSpPr>
          <p:nvPr/>
        </p:nvCxnSpPr>
        <p:spPr>
          <a:xfrm flipV="1">
            <a:off x="5905290" y="7003086"/>
            <a:ext cx="456746" cy="7052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Image 43">
            <a:extLst>
              <a:ext uri="{FF2B5EF4-FFF2-40B4-BE49-F238E27FC236}">
                <a16:creationId xmlns:a16="http://schemas.microsoft.com/office/drawing/2014/main" id="{D7E16E1A-E276-8F9E-7959-ACBE1CE879B4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27430">
            <a:off x="3845372" y="6702815"/>
            <a:ext cx="2567444" cy="1866170"/>
          </a:xfrm>
          <a:prstGeom prst="rect">
            <a:avLst/>
          </a:prstGeom>
        </p:spPr>
      </p:pic>
      <p:pic>
        <p:nvPicPr>
          <p:cNvPr id="22" name="Picture 9">
            <a:extLst>
              <a:ext uri="{FF2B5EF4-FFF2-40B4-BE49-F238E27FC236}">
                <a16:creationId xmlns:a16="http://schemas.microsoft.com/office/drawing/2014/main" id="{F45A3C0B-A653-A30A-FB5A-D14159B6D4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646" b="22105"/>
          <a:stretch/>
        </p:blipFill>
        <p:spPr bwMode="auto">
          <a:xfrm>
            <a:off x="1908966" y="7697180"/>
            <a:ext cx="2063239" cy="927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6ECA7074-421E-5C65-3815-CAB8E4108D0D}"/>
              </a:ext>
            </a:extLst>
          </p:cNvPr>
          <p:cNvSpPr txBox="1"/>
          <p:nvPr/>
        </p:nvSpPr>
        <p:spPr>
          <a:xfrm>
            <a:off x="3627653" y="8383145"/>
            <a:ext cx="914920" cy="24364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B59701D-827D-4E3E-0916-5F9337FA2D07}"/>
              </a:ext>
            </a:extLst>
          </p:cNvPr>
          <p:cNvSpPr txBox="1"/>
          <p:nvPr/>
        </p:nvSpPr>
        <p:spPr>
          <a:xfrm>
            <a:off x="2905348" y="8354672"/>
            <a:ext cx="354047" cy="258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D0406138-9E1D-4EE9-C410-361503BCC709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9923" y="8348639"/>
            <a:ext cx="328326" cy="32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910E06-BD6E-4594-9005-015F429A1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5497" y="8883597"/>
            <a:ext cx="34770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4E0CCC6-AE7B-EF6B-EEA1-2E7D87BC5699}"/>
              </a:ext>
            </a:extLst>
          </p:cNvPr>
          <p:cNvGrpSpPr/>
          <p:nvPr/>
        </p:nvGrpSpPr>
        <p:grpSpPr>
          <a:xfrm>
            <a:off x="276883" y="1189732"/>
            <a:ext cx="6276317" cy="3989266"/>
            <a:chOff x="276883" y="2975770"/>
            <a:chExt cx="6276317" cy="3989266"/>
          </a:xfrm>
        </p:grpSpPr>
        <p:pic>
          <p:nvPicPr>
            <p:cNvPr id="60" name="Picture 8">
              <a:extLst>
                <a:ext uri="{FF2B5EF4-FFF2-40B4-BE49-F238E27FC236}">
                  <a16:creationId xmlns:a16="http://schemas.microsoft.com/office/drawing/2014/main" id="{244EE342-ECC4-4A05-A2FF-CCB0E0E10C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610863" y="3132030"/>
              <a:ext cx="3902135" cy="27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6">
              <a:extLst>
                <a:ext uri="{FF2B5EF4-FFF2-40B4-BE49-F238E27FC236}">
                  <a16:creationId xmlns:a16="http://schemas.microsoft.com/office/drawing/2014/main" id="{BB308E52-FE25-41D9-9703-A2877458ED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0434" y="4608526"/>
              <a:ext cx="3332964" cy="23565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Rectangle à coins arrondis 70">
              <a:extLst>
                <a:ext uri="{FF2B5EF4-FFF2-40B4-BE49-F238E27FC236}">
                  <a16:creationId xmlns:a16="http://schemas.microsoft.com/office/drawing/2014/main" id="{7EB0BE93-63BC-4C9C-B879-3666FBCE0BBD}"/>
                </a:ext>
              </a:extLst>
            </p:cNvPr>
            <p:cNvSpPr/>
            <p:nvPr/>
          </p:nvSpPr>
          <p:spPr>
            <a:xfrm>
              <a:off x="331168" y="2975770"/>
              <a:ext cx="6222032" cy="3954459"/>
            </a:xfrm>
            <a:prstGeom prst="roundRect">
              <a:avLst>
                <a:gd name="adj" fmla="val 270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9" name="Picture 15" descr="X:\PROJETS\STANDARD\0629_FONCTIONNEL LED\ANNEXES\NOTICE DE MONTAGE\ZELDA TOP.jpg">
              <a:extLst>
                <a:ext uri="{FF2B5EF4-FFF2-40B4-BE49-F238E27FC236}">
                  <a16:creationId xmlns:a16="http://schemas.microsoft.com/office/drawing/2014/main" id="{4E33E928-D8F3-4D41-9173-F175B1099BD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312" b="99213" l="838" r="99330">
                          <a14:foregroundMark x1="10385" y1="93963" x2="11893" y2="59318"/>
                          <a14:foregroundMark x1="13903" y1="34908" x2="42714" y2="52493"/>
                          <a14:foregroundMark x1="27806" y1="27297" x2="51759" y2="56955"/>
                          <a14:foregroundMark x1="37856" y1="20472" x2="65662" y2="64304"/>
                          <a14:foregroundMark x1="92462" y1="59843" x2="89615" y2="22310"/>
                          <a14:foregroundMark x1="15578" y1="75066" x2="25461" y2="57480"/>
                          <a14:foregroundMark x1="20938" y1="64304" x2="64992" y2="56430"/>
                          <a14:foregroundMark x1="66667" y1="59318" x2="82747" y2="53018"/>
                          <a14:backgroundMark x1="97320" y1="63255" x2="85092" y2="68241"/>
                          <a14:backgroundMark x1="64657" y1="72966" x2="64657" y2="72966"/>
                          <a14:backgroundMark x1="60134" y1="85827" x2="45896" y2="91601"/>
                          <a14:backgroundMark x1="33668" y1="87139" x2="33668" y2="87139"/>
                          <a14:backgroundMark x1="25126" y1="88189" x2="48744" y2="86352"/>
                        </a14:backgroundRemoval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2116"/>
            <a:stretch/>
          </p:blipFill>
          <p:spPr bwMode="auto">
            <a:xfrm>
              <a:off x="428344" y="2997256"/>
              <a:ext cx="2112296" cy="1217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2" name="Groupe 61">
              <a:extLst>
                <a:ext uri="{FF2B5EF4-FFF2-40B4-BE49-F238E27FC236}">
                  <a16:creationId xmlns:a16="http://schemas.microsoft.com/office/drawing/2014/main" id="{B65F4E76-11DE-49E7-B99E-9D5BDDA55CB9}"/>
                </a:ext>
              </a:extLst>
            </p:cNvPr>
            <p:cNvGrpSpPr/>
            <p:nvPr/>
          </p:nvGrpSpPr>
          <p:grpSpPr>
            <a:xfrm>
              <a:off x="276883" y="2975770"/>
              <a:ext cx="831745" cy="360040"/>
              <a:chOff x="909647" y="3131289"/>
              <a:chExt cx="644308" cy="360040"/>
            </a:xfrm>
          </p:grpSpPr>
          <p:sp>
            <p:nvSpPr>
              <p:cNvPr id="64" name="Rectangle à coins arrondis 65">
                <a:extLst>
                  <a:ext uri="{FF2B5EF4-FFF2-40B4-BE49-F238E27FC236}">
                    <a16:creationId xmlns:a16="http://schemas.microsoft.com/office/drawing/2014/main" id="{51EFC52E-E08C-4C22-A6DC-9BF125A07569}"/>
                  </a:ext>
                </a:extLst>
              </p:cNvPr>
              <p:cNvSpPr/>
              <p:nvPr/>
            </p:nvSpPr>
            <p:spPr>
              <a:xfrm>
                <a:off x="954024" y="3131289"/>
                <a:ext cx="360040" cy="360040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7" name="ZoneTexte 66">
                <a:extLst>
                  <a:ext uri="{FF2B5EF4-FFF2-40B4-BE49-F238E27FC236}">
                    <a16:creationId xmlns:a16="http://schemas.microsoft.com/office/drawing/2014/main" id="{807A0959-308B-4A9E-B6DD-0B4CF30B4D68}"/>
                  </a:ext>
                </a:extLst>
              </p:cNvPr>
              <p:cNvSpPr txBox="1"/>
              <p:nvPr/>
            </p:nvSpPr>
            <p:spPr>
              <a:xfrm>
                <a:off x="909647" y="3152775"/>
                <a:ext cx="6443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dirty="0">
                    <a:latin typeface="Calibri" panose="020F0502020204030204" pitchFamily="34" charset="0"/>
                  </a:rPr>
                  <a:t>2.1.b</a:t>
                </a:r>
              </a:p>
            </p:txBody>
          </p:sp>
        </p:grp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C44BAF5A-D601-485D-BFF1-0633746BA844}"/>
                </a:ext>
              </a:extLst>
            </p:cNvPr>
            <p:cNvSpPr txBox="1"/>
            <p:nvPr/>
          </p:nvSpPr>
          <p:spPr>
            <a:xfrm>
              <a:off x="2538185" y="6610222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100" dirty="0"/>
                <a:t>1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11D4B333-10B2-4563-9A3C-8DCEBA5E79AD}"/>
                </a:ext>
              </a:extLst>
            </p:cNvPr>
            <p:cNvSpPr txBox="1"/>
            <p:nvPr/>
          </p:nvSpPr>
          <p:spPr>
            <a:xfrm>
              <a:off x="564637" y="5697641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100" dirty="0"/>
                <a:t>2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8E87CDCF-5EF5-41FF-A257-5CD6C76AC0AA}"/>
                </a:ext>
              </a:extLst>
            </p:cNvPr>
            <p:cNvSpPr txBox="1"/>
            <p:nvPr/>
          </p:nvSpPr>
          <p:spPr>
            <a:xfrm>
              <a:off x="1524671" y="5890961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100" dirty="0"/>
                <a:t>4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6FAAC9B3-CBEA-4259-BE50-F8C223084BCB}"/>
                </a:ext>
              </a:extLst>
            </p:cNvPr>
            <p:cNvSpPr txBox="1"/>
            <p:nvPr/>
          </p:nvSpPr>
          <p:spPr>
            <a:xfrm>
              <a:off x="427420" y="5304641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r-FR" sz="1100" dirty="0"/>
                <a:t>3</a:t>
              </a:r>
            </a:p>
          </p:txBody>
        </p:sp>
        <p:pic>
          <p:nvPicPr>
            <p:cNvPr id="74" name="Picture 8">
              <a:extLst>
                <a:ext uri="{FF2B5EF4-FFF2-40B4-BE49-F238E27FC236}">
                  <a16:creationId xmlns:a16="http://schemas.microsoft.com/office/drawing/2014/main" id="{79E74DCC-CB33-485C-808F-2FE80DD1CC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204869">
              <a:off x="4206787" y="5577766"/>
              <a:ext cx="763326" cy="1294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89AA59E9-ACF7-4280-8C8E-A5B7D917B60D}"/>
                </a:ext>
              </a:extLst>
            </p:cNvPr>
            <p:cNvCxnSpPr/>
            <p:nvPr/>
          </p:nvCxnSpPr>
          <p:spPr>
            <a:xfrm>
              <a:off x="3820764" y="4445099"/>
              <a:ext cx="496292" cy="1"/>
            </a:xfrm>
            <a:prstGeom prst="line">
              <a:avLst/>
            </a:prstGeom>
            <a:ln w="63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17A57682-A9DF-41E1-BD2D-58FF2873BF23}"/>
                </a:ext>
              </a:extLst>
            </p:cNvPr>
            <p:cNvCxnSpPr/>
            <p:nvPr/>
          </p:nvCxnSpPr>
          <p:spPr>
            <a:xfrm>
              <a:off x="3844576" y="4064099"/>
              <a:ext cx="526781" cy="23716"/>
            </a:xfrm>
            <a:prstGeom prst="line">
              <a:avLst/>
            </a:prstGeom>
            <a:ln w="635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930BBB63-9D20-4AC0-B942-0A80F537E71B}"/>
                </a:ext>
              </a:extLst>
            </p:cNvPr>
            <p:cNvSpPr txBox="1"/>
            <p:nvPr/>
          </p:nvSpPr>
          <p:spPr>
            <a:xfrm>
              <a:off x="3568801" y="3205005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00" dirty="0"/>
                <a:t>7</a:t>
              </a:r>
              <a:endParaRPr lang="fr-FR" sz="11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C96231E4-B705-48C6-890C-794FAC6E9D07}"/>
                </a:ext>
              </a:extLst>
            </p:cNvPr>
            <p:cNvSpPr txBox="1"/>
            <p:nvPr/>
          </p:nvSpPr>
          <p:spPr>
            <a:xfrm>
              <a:off x="3165851" y="3035728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00" dirty="0"/>
                <a:t>6</a:t>
              </a:r>
              <a:endParaRPr lang="fr-FR" sz="1100" dirty="0"/>
            </a:p>
          </p:txBody>
        </p:sp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B58091F5-FC40-4C4B-8141-D478C74D9ADE}"/>
                </a:ext>
              </a:extLst>
            </p:cNvPr>
            <p:cNvSpPr txBox="1"/>
            <p:nvPr/>
          </p:nvSpPr>
          <p:spPr>
            <a:xfrm>
              <a:off x="4801302" y="5040860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00" dirty="0"/>
                <a:t>8</a:t>
              </a:r>
              <a:endParaRPr lang="fr-FR" sz="1100" dirty="0"/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EF10D75F-E1A3-4760-A548-7A943E6C746F}"/>
                </a:ext>
              </a:extLst>
            </p:cNvPr>
            <p:cNvSpPr txBox="1"/>
            <p:nvPr/>
          </p:nvSpPr>
          <p:spPr>
            <a:xfrm>
              <a:off x="3671238" y="4569635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00" dirty="0"/>
                <a:t>9</a:t>
              </a:r>
              <a:endParaRPr lang="fr-FR" sz="1100" dirty="0"/>
            </a:p>
          </p:txBody>
        </p:sp>
        <p:sp>
          <p:nvSpPr>
            <p:cNvPr id="81" name="Double flèche horizontale 75">
              <a:extLst>
                <a:ext uri="{FF2B5EF4-FFF2-40B4-BE49-F238E27FC236}">
                  <a16:creationId xmlns:a16="http://schemas.microsoft.com/office/drawing/2014/main" id="{0263EA2C-D3DD-4690-9F92-1A96030DCF26}"/>
                </a:ext>
              </a:extLst>
            </p:cNvPr>
            <p:cNvSpPr/>
            <p:nvPr/>
          </p:nvSpPr>
          <p:spPr>
            <a:xfrm rot="295444">
              <a:off x="5741634" y="4504984"/>
              <a:ext cx="459161" cy="129301"/>
            </a:xfrm>
            <a:prstGeom prst="leftRightArrow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91482B2A-BA81-47FB-AB59-8A629A755FAE}"/>
                </a:ext>
              </a:extLst>
            </p:cNvPr>
            <p:cNvSpPr txBox="1"/>
            <p:nvPr/>
          </p:nvSpPr>
          <p:spPr>
            <a:xfrm>
              <a:off x="5833997" y="4657820"/>
              <a:ext cx="274434" cy="261610"/>
            </a:xfrm>
            <a:prstGeom prst="rect">
              <a:avLst/>
            </a:prstGeom>
            <a:ln w="19050">
              <a:solidFill>
                <a:srgbClr val="0000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1100" dirty="0"/>
                <a:t>5</a:t>
              </a:r>
              <a:endParaRPr lang="fr-FR" sz="1100" dirty="0"/>
            </a:p>
          </p:txBody>
        </p:sp>
        <p:sp>
          <p:nvSpPr>
            <p:cNvPr id="83" name="ZoneTexte 82">
              <a:extLst>
                <a:ext uri="{FF2B5EF4-FFF2-40B4-BE49-F238E27FC236}">
                  <a16:creationId xmlns:a16="http://schemas.microsoft.com/office/drawing/2014/main" id="{41245A93-D714-4BD2-B348-39229A822A8D}"/>
                </a:ext>
              </a:extLst>
            </p:cNvPr>
            <p:cNvSpPr txBox="1"/>
            <p:nvPr/>
          </p:nvSpPr>
          <p:spPr>
            <a:xfrm>
              <a:off x="334169" y="6214582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20168870-5659-474B-B4B9-5AEDCFB48E59}"/>
                </a:ext>
              </a:extLst>
            </p:cNvPr>
            <p:cNvSpPr txBox="1"/>
            <p:nvPr/>
          </p:nvSpPr>
          <p:spPr>
            <a:xfrm>
              <a:off x="334169" y="6570306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0D4D2498-F6F3-4011-BAE1-BF8CC2E5F28D}"/>
                </a:ext>
              </a:extLst>
            </p:cNvPr>
            <p:cNvSpPr txBox="1"/>
            <p:nvPr/>
          </p:nvSpPr>
          <p:spPr>
            <a:xfrm>
              <a:off x="3076774" y="6377703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pic>
          <p:nvPicPr>
            <p:cNvPr id="86" name="Image 85">
              <a:extLst>
                <a:ext uri="{FF2B5EF4-FFF2-40B4-BE49-F238E27FC236}">
                  <a16:creationId xmlns:a16="http://schemas.microsoft.com/office/drawing/2014/main" id="{94489DF7-7B6A-41B4-A92B-F019DD608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49790" y="6363376"/>
              <a:ext cx="317422" cy="309140"/>
            </a:xfrm>
            <a:prstGeom prst="rect">
              <a:avLst/>
            </a:prstGeom>
          </p:spPr>
        </p:pic>
        <p:sp>
          <p:nvSpPr>
            <p:cNvPr id="87" name="ZoneTexte 86">
              <a:extLst>
                <a:ext uri="{FF2B5EF4-FFF2-40B4-BE49-F238E27FC236}">
                  <a16:creationId xmlns:a16="http://schemas.microsoft.com/office/drawing/2014/main" id="{D32CE360-275E-48BA-861F-AD463DA588C3}"/>
                </a:ext>
              </a:extLst>
            </p:cNvPr>
            <p:cNvSpPr txBox="1"/>
            <p:nvPr/>
          </p:nvSpPr>
          <p:spPr>
            <a:xfrm>
              <a:off x="5363117" y="3119592"/>
              <a:ext cx="924593" cy="246221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000" dirty="0"/>
                <a:t>5N.m ±1</a:t>
              </a:r>
            </a:p>
          </p:txBody>
        </p:sp>
        <p:sp>
          <p:nvSpPr>
            <p:cNvPr id="88" name="ZoneTexte 87">
              <a:extLst>
                <a:ext uri="{FF2B5EF4-FFF2-40B4-BE49-F238E27FC236}">
                  <a16:creationId xmlns:a16="http://schemas.microsoft.com/office/drawing/2014/main" id="{50399EB1-7CEF-4C23-9085-FD5161E8CAD1}"/>
                </a:ext>
              </a:extLst>
            </p:cNvPr>
            <p:cNvSpPr txBox="1"/>
            <p:nvPr/>
          </p:nvSpPr>
          <p:spPr>
            <a:xfrm>
              <a:off x="3950991" y="3086839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sp>
          <p:nvSpPr>
            <p:cNvPr id="89" name="ZoneTexte 88">
              <a:extLst>
                <a:ext uri="{FF2B5EF4-FFF2-40B4-BE49-F238E27FC236}">
                  <a16:creationId xmlns:a16="http://schemas.microsoft.com/office/drawing/2014/main" id="{4F0166B5-FAD4-4EC6-80F6-172A330739F1}"/>
                </a:ext>
              </a:extLst>
            </p:cNvPr>
            <p:cNvSpPr txBox="1"/>
            <p:nvPr/>
          </p:nvSpPr>
          <p:spPr>
            <a:xfrm>
              <a:off x="4603707" y="3104203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sp>
          <p:nvSpPr>
            <p:cNvPr id="90" name="ZoneTexte 89">
              <a:extLst>
                <a:ext uri="{FF2B5EF4-FFF2-40B4-BE49-F238E27FC236}">
                  <a16:creationId xmlns:a16="http://schemas.microsoft.com/office/drawing/2014/main" id="{75E8F6C3-8C29-4D26-8E0E-5BE14BBE8517}"/>
                </a:ext>
              </a:extLst>
            </p:cNvPr>
            <p:cNvSpPr txBox="1"/>
            <p:nvPr/>
          </p:nvSpPr>
          <p:spPr>
            <a:xfrm>
              <a:off x="2958460" y="4314295"/>
              <a:ext cx="3577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100" dirty="0"/>
                <a:t>2x</a:t>
              </a:r>
            </a:p>
          </p:txBody>
        </p:sp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5EA505B7-55F2-4107-9B24-A85B2D1DAB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51379" y="4284778"/>
              <a:ext cx="317422" cy="309140"/>
            </a:xfrm>
            <a:prstGeom prst="rect">
              <a:avLst/>
            </a:prstGeom>
          </p:spPr>
        </p:pic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62E3F058-5414-40A7-902E-834BDFA46E6F}"/>
                </a:ext>
              </a:extLst>
            </p:cNvPr>
            <p:cNvSpPr txBox="1"/>
            <p:nvPr/>
          </p:nvSpPr>
          <p:spPr>
            <a:xfrm>
              <a:off x="2076916" y="4312709"/>
              <a:ext cx="924593" cy="246221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000" dirty="0"/>
                <a:t>5N.m ±1</a:t>
              </a:r>
            </a:p>
          </p:txBody>
        </p:sp>
        <p:sp>
          <p:nvSpPr>
            <p:cNvPr id="93" name="ZoneTexte 92">
              <a:extLst>
                <a:ext uri="{FF2B5EF4-FFF2-40B4-BE49-F238E27FC236}">
                  <a16:creationId xmlns:a16="http://schemas.microsoft.com/office/drawing/2014/main" id="{BD1FF810-FDBD-494D-A911-54C037528823}"/>
                </a:ext>
              </a:extLst>
            </p:cNvPr>
            <p:cNvSpPr txBox="1"/>
            <p:nvPr/>
          </p:nvSpPr>
          <p:spPr>
            <a:xfrm>
              <a:off x="1027181" y="6229971"/>
              <a:ext cx="924593" cy="246221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000" dirty="0"/>
                <a:t>5N.m ±1</a:t>
              </a:r>
            </a:p>
          </p:txBody>
        </p:sp>
        <p:sp>
          <p:nvSpPr>
            <p:cNvPr id="94" name="ZoneTexte 93">
              <a:extLst>
                <a:ext uri="{FF2B5EF4-FFF2-40B4-BE49-F238E27FC236}">
                  <a16:creationId xmlns:a16="http://schemas.microsoft.com/office/drawing/2014/main" id="{5A72E931-1165-42C1-892C-6699420B2E6D}"/>
                </a:ext>
              </a:extLst>
            </p:cNvPr>
            <p:cNvSpPr txBox="1"/>
            <p:nvPr/>
          </p:nvSpPr>
          <p:spPr>
            <a:xfrm>
              <a:off x="1027181" y="6595512"/>
              <a:ext cx="924593" cy="246221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fr-FR" sz="1000" dirty="0"/>
                <a:t>5N.m ±1</a:t>
              </a:r>
            </a:p>
          </p:txBody>
        </p:sp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0CD5B711-8CC7-4EC7-BF3C-97584478C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320" y="6189732"/>
              <a:ext cx="331797" cy="327484"/>
            </a:xfrm>
            <a:prstGeom prst="rect">
              <a:avLst/>
            </a:prstGeom>
          </p:spPr>
        </p:pic>
        <p:pic>
          <p:nvPicPr>
            <p:cNvPr id="96" name="Image 95">
              <a:extLst>
                <a:ext uri="{FF2B5EF4-FFF2-40B4-BE49-F238E27FC236}">
                  <a16:creationId xmlns:a16="http://schemas.microsoft.com/office/drawing/2014/main" id="{DE47B0C2-148D-49D3-B096-17CD515DD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7091" y="6557487"/>
              <a:ext cx="326604" cy="317864"/>
            </a:xfrm>
            <a:prstGeom prst="rect">
              <a:avLst/>
            </a:prstGeom>
          </p:spPr>
        </p:pic>
        <p:pic>
          <p:nvPicPr>
            <p:cNvPr id="97" name="Image 96">
              <a:extLst>
                <a:ext uri="{FF2B5EF4-FFF2-40B4-BE49-F238E27FC236}">
                  <a16:creationId xmlns:a16="http://schemas.microsoft.com/office/drawing/2014/main" id="{9D02D839-93B9-41DC-AB66-CC5649D811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39669" y="3058515"/>
              <a:ext cx="376811" cy="371913"/>
            </a:xfrm>
            <a:prstGeom prst="rect">
              <a:avLst/>
            </a:prstGeom>
          </p:spPr>
        </p:pic>
        <p:pic>
          <p:nvPicPr>
            <p:cNvPr id="98" name="Image 97">
              <a:extLst>
                <a:ext uri="{FF2B5EF4-FFF2-40B4-BE49-F238E27FC236}">
                  <a16:creationId xmlns:a16="http://schemas.microsoft.com/office/drawing/2014/main" id="{8EEF7110-3C3E-4BD8-9ED2-169E43A92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10839" y="3071022"/>
              <a:ext cx="382140" cy="371914"/>
            </a:xfrm>
            <a:prstGeom prst="rect">
              <a:avLst/>
            </a:prstGeom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6806DC4B-41E8-EABD-3A2C-810D78140C7E}"/>
              </a:ext>
            </a:extLst>
          </p:cNvPr>
          <p:cNvSpPr txBox="1"/>
          <p:nvPr/>
        </p:nvSpPr>
        <p:spPr>
          <a:xfrm>
            <a:off x="279954" y="9490502"/>
            <a:ext cx="4309607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158" y="5361798"/>
            <a:ext cx="2561681" cy="26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7127" y="5508424"/>
            <a:ext cx="2796128" cy="252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e 33"/>
          <p:cNvGrpSpPr/>
          <p:nvPr/>
        </p:nvGrpSpPr>
        <p:grpSpPr>
          <a:xfrm>
            <a:off x="280912" y="5371806"/>
            <a:ext cx="448794" cy="360040"/>
            <a:chOff x="909647" y="3131289"/>
            <a:chExt cx="448794" cy="360040"/>
          </a:xfrm>
        </p:grpSpPr>
        <p:sp>
          <p:nvSpPr>
            <p:cNvPr id="3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2.2</a:t>
              </a:r>
            </a:p>
          </p:txBody>
        </p:sp>
      </p:grpSp>
      <p:sp>
        <p:nvSpPr>
          <p:cNvPr id="37" name="Rectangle à coins arrondis 71"/>
          <p:cNvSpPr/>
          <p:nvPr/>
        </p:nvSpPr>
        <p:spPr>
          <a:xfrm>
            <a:off x="322200" y="5364649"/>
            <a:ext cx="3106800" cy="262577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50"/>
          <p:cNvSpPr/>
          <p:nvPr/>
        </p:nvSpPr>
        <p:spPr>
          <a:xfrm>
            <a:off x="3429000" y="5364649"/>
            <a:ext cx="3073320" cy="261624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5" name="Groupe 54"/>
          <p:cNvGrpSpPr/>
          <p:nvPr/>
        </p:nvGrpSpPr>
        <p:grpSpPr>
          <a:xfrm>
            <a:off x="3388318" y="5361798"/>
            <a:ext cx="448794" cy="360040"/>
            <a:chOff x="909647" y="3131289"/>
            <a:chExt cx="448794" cy="360040"/>
          </a:xfrm>
        </p:grpSpPr>
        <p:sp>
          <p:nvSpPr>
            <p:cNvPr id="56" name="Rectangle à coins arrondis 5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2.3</a:t>
              </a:r>
            </a:p>
          </p:txBody>
        </p:sp>
      </p:grpSp>
      <p:sp>
        <p:nvSpPr>
          <p:cNvPr id="39" name="ZoneTexte 38"/>
          <p:cNvSpPr txBox="1"/>
          <p:nvPr/>
        </p:nvSpPr>
        <p:spPr>
          <a:xfrm>
            <a:off x="3034839" y="6863620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1269606" y="6577542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116736" y="5603826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B9F91AC-584C-9D3B-B589-6BF31678260A}"/>
              </a:ext>
            </a:extLst>
          </p:cNvPr>
          <p:cNvSpPr txBox="1"/>
          <p:nvPr/>
        </p:nvSpPr>
        <p:spPr>
          <a:xfrm>
            <a:off x="382138" y="8701355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226422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 53">
            <a:extLst>
              <a:ext uri="{FF2B5EF4-FFF2-40B4-BE49-F238E27FC236}">
                <a16:creationId xmlns:a16="http://schemas.microsoft.com/office/drawing/2014/main" id="{F1D77550-50DA-438E-A1A8-E053E53040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9210" y="6049163"/>
            <a:ext cx="4121453" cy="2683006"/>
          </a:xfrm>
          <a:prstGeom prst="rect">
            <a:avLst/>
          </a:prstGeom>
        </p:spPr>
      </p:pic>
      <p:pic>
        <p:nvPicPr>
          <p:cNvPr id="40" name="Picture 5">
            <a:extLst>
              <a:ext uri="{FF2B5EF4-FFF2-40B4-BE49-F238E27FC236}">
                <a16:creationId xmlns:a16="http://schemas.microsoft.com/office/drawing/2014/main" id="{F741842E-1E8B-4167-BF90-21E631D470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28987" y="3305704"/>
            <a:ext cx="2655544" cy="25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431625EE-2E9F-4F89-A88C-E78F4492C6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0599" y="3582394"/>
            <a:ext cx="2811372" cy="211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140421C-8D03-4167-AFED-36393D9B5DE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73" y="578629"/>
            <a:ext cx="2796075" cy="256846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AECB6F2-B22A-4BBB-9B84-F16E66BF13D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8987" y="660177"/>
            <a:ext cx="2622499" cy="2497128"/>
          </a:xfrm>
          <a:prstGeom prst="rect">
            <a:avLst/>
          </a:prstGeom>
        </p:spPr>
      </p:pic>
      <p:grpSp>
        <p:nvGrpSpPr>
          <p:cNvPr id="65" name="Groupe 64"/>
          <p:cNvGrpSpPr/>
          <p:nvPr/>
        </p:nvGrpSpPr>
        <p:grpSpPr>
          <a:xfrm>
            <a:off x="314532" y="6038347"/>
            <a:ext cx="597457" cy="360040"/>
            <a:chOff x="954024" y="3131289"/>
            <a:chExt cx="46281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3.2</a:t>
              </a:r>
            </a:p>
          </p:txBody>
        </p:sp>
      </p:grpSp>
      <p:sp>
        <p:nvSpPr>
          <p:cNvPr id="71" name="Rectangle à coins arrondis 70"/>
          <p:cNvSpPr/>
          <p:nvPr/>
        </p:nvSpPr>
        <p:spPr>
          <a:xfrm>
            <a:off x="317984" y="6038348"/>
            <a:ext cx="6222032" cy="272550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à coins arrondis 62"/>
          <p:cNvSpPr/>
          <p:nvPr/>
        </p:nvSpPr>
        <p:spPr>
          <a:xfrm>
            <a:off x="332636" y="3280657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/>
          <p:cNvGrpSpPr/>
          <p:nvPr/>
        </p:nvGrpSpPr>
        <p:grpSpPr>
          <a:xfrm>
            <a:off x="335636" y="3280656"/>
            <a:ext cx="480961" cy="360040"/>
            <a:chOff x="954024" y="3131289"/>
            <a:chExt cx="372575" cy="360040"/>
          </a:xfrm>
        </p:grpSpPr>
        <p:sp>
          <p:nvSpPr>
            <p:cNvPr id="27" name="Rectangle à coins arrondis 26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3.1</a:t>
              </a:r>
            </a:p>
          </p:txBody>
        </p:sp>
      </p:grpSp>
      <p:sp>
        <p:nvSpPr>
          <p:cNvPr id="58" name="ZoneTexte 57"/>
          <p:cNvSpPr txBox="1"/>
          <p:nvPr/>
        </p:nvSpPr>
        <p:spPr>
          <a:xfrm>
            <a:off x="1954402" y="3496843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5351783" y="474462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2199210" y="69585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169954" y="767665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F23C0643-0BD1-4C91-83D5-1FD257DCFE38}"/>
              </a:ext>
            </a:extLst>
          </p:cNvPr>
          <p:cNvSpPr txBox="1"/>
          <p:nvPr/>
        </p:nvSpPr>
        <p:spPr>
          <a:xfrm>
            <a:off x="2473644" y="7410543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BFD2A91-4FBE-4AC1-B8D3-14B4BA10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97116" y="8864172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 dirty="0"/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4F3E2D3-23C0-4859-824E-1209941F1233}"/>
              </a:ext>
            </a:extLst>
          </p:cNvPr>
          <p:cNvGrpSpPr/>
          <p:nvPr/>
        </p:nvGrpSpPr>
        <p:grpSpPr>
          <a:xfrm>
            <a:off x="735664" y="7152452"/>
            <a:ext cx="831199" cy="369332"/>
            <a:chOff x="954024" y="3131289"/>
            <a:chExt cx="503285" cy="369332"/>
          </a:xfrm>
        </p:grpSpPr>
        <p:sp>
          <p:nvSpPr>
            <p:cNvPr id="34" name="Rectangle à coins arrondis 65">
              <a:extLst>
                <a:ext uri="{FF2B5EF4-FFF2-40B4-BE49-F238E27FC236}">
                  <a16:creationId xmlns:a16="http://schemas.microsoft.com/office/drawing/2014/main" id="{4486D60E-454B-4B03-9E6F-902C89BE7B5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C765157-01C0-443B-8196-82C116AB5A18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sp>
        <p:nvSpPr>
          <p:cNvPr id="36" name="Rectangle à coins arrondis 62">
            <a:extLst>
              <a:ext uri="{FF2B5EF4-FFF2-40B4-BE49-F238E27FC236}">
                <a16:creationId xmlns:a16="http://schemas.microsoft.com/office/drawing/2014/main" id="{86911AA7-66AC-4EF9-A540-86F2C8645BC1}"/>
              </a:ext>
            </a:extLst>
          </p:cNvPr>
          <p:cNvSpPr/>
          <p:nvPr/>
        </p:nvSpPr>
        <p:spPr>
          <a:xfrm>
            <a:off x="331914" y="514426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9AA8B118-33A6-4016-9889-D7BBD8CEEA10}"/>
              </a:ext>
            </a:extLst>
          </p:cNvPr>
          <p:cNvGrpSpPr/>
          <p:nvPr/>
        </p:nvGrpSpPr>
        <p:grpSpPr>
          <a:xfrm>
            <a:off x="319454" y="505134"/>
            <a:ext cx="480961" cy="360040"/>
            <a:chOff x="954024" y="3131289"/>
            <a:chExt cx="372575" cy="360040"/>
          </a:xfrm>
        </p:grpSpPr>
        <p:sp>
          <p:nvSpPr>
            <p:cNvPr id="38" name="Rectangle à coins arrondis 26">
              <a:extLst>
                <a:ext uri="{FF2B5EF4-FFF2-40B4-BE49-F238E27FC236}">
                  <a16:creationId xmlns:a16="http://schemas.microsoft.com/office/drawing/2014/main" id="{86C7513D-DD79-4E86-B234-FE77576B6BB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49A625B0-216C-475C-9EC5-CC3BA17D4701}"/>
                </a:ext>
              </a:extLst>
            </p:cNvPr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  3</a:t>
              </a:r>
            </a:p>
          </p:txBody>
        </p:sp>
      </p:grp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FF293DC7-C7CB-4BC7-A58A-99677C1F3FCD}"/>
              </a:ext>
            </a:extLst>
          </p:cNvPr>
          <p:cNvSpPr/>
          <p:nvPr/>
        </p:nvSpPr>
        <p:spPr>
          <a:xfrm>
            <a:off x="3230507" y="1881602"/>
            <a:ext cx="732820" cy="351974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0B53A52F-7777-40F3-BFEC-44C96AF66F37}"/>
              </a:ext>
            </a:extLst>
          </p:cNvPr>
          <p:cNvGrpSpPr/>
          <p:nvPr/>
        </p:nvGrpSpPr>
        <p:grpSpPr>
          <a:xfrm>
            <a:off x="1473794" y="848653"/>
            <a:ext cx="831199" cy="369332"/>
            <a:chOff x="954024" y="3131289"/>
            <a:chExt cx="503285" cy="369332"/>
          </a:xfrm>
        </p:grpSpPr>
        <p:sp>
          <p:nvSpPr>
            <p:cNvPr id="43" name="Rectangle à coins arrondis 65">
              <a:extLst>
                <a:ext uri="{FF2B5EF4-FFF2-40B4-BE49-F238E27FC236}">
                  <a16:creationId xmlns:a16="http://schemas.microsoft.com/office/drawing/2014/main" id="{5F730A6F-6DCE-4C5F-A0CD-3BBF788A0E9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BE394F1-8DB2-4DFB-A549-5D86A458CF37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8A978E2F-4A43-4A4F-9E00-7E5566B5D2A2}"/>
              </a:ext>
            </a:extLst>
          </p:cNvPr>
          <p:cNvGrpSpPr/>
          <p:nvPr/>
        </p:nvGrpSpPr>
        <p:grpSpPr>
          <a:xfrm>
            <a:off x="4765536" y="865174"/>
            <a:ext cx="860681" cy="369332"/>
            <a:chOff x="954024" y="3131289"/>
            <a:chExt cx="521136" cy="369332"/>
          </a:xfrm>
        </p:grpSpPr>
        <p:sp>
          <p:nvSpPr>
            <p:cNvPr id="47" name="Rectangle à coins arrondis 65">
              <a:extLst>
                <a:ext uri="{FF2B5EF4-FFF2-40B4-BE49-F238E27FC236}">
                  <a16:creationId xmlns:a16="http://schemas.microsoft.com/office/drawing/2014/main" id="{2F872970-5518-4594-9B0A-A98B4B4806C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D02B69BB-7A51-4463-9D40-38084E9D8073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sp>
        <p:nvSpPr>
          <p:cNvPr id="50" name="ZoneTexte 49">
            <a:extLst>
              <a:ext uri="{FF2B5EF4-FFF2-40B4-BE49-F238E27FC236}">
                <a16:creationId xmlns:a16="http://schemas.microsoft.com/office/drawing/2014/main" id="{1B34A64D-9F36-417E-B839-2F21CDF9265A}"/>
              </a:ext>
            </a:extLst>
          </p:cNvPr>
          <p:cNvSpPr txBox="1"/>
          <p:nvPr/>
        </p:nvSpPr>
        <p:spPr>
          <a:xfrm>
            <a:off x="849115" y="615640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1CB97219-619E-4976-A5FC-A0D107C86B0E}"/>
              </a:ext>
            </a:extLst>
          </p:cNvPr>
          <p:cNvSpPr txBox="1"/>
          <p:nvPr/>
        </p:nvSpPr>
        <p:spPr>
          <a:xfrm>
            <a:off x="849115" y="65121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35898ECA-508D-47A3-8806-F6B71F9B1F9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9390" y="6111442"/>
            <a:ext cx="331797" cy="327484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6CB361CE-D1E6-44A4-9B6D-7D60D15891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161" y="6479197"/>
            <a:ext cx="326604" cy="31786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579438C-DC6B-0F05-E8F5-C0C1D7FF1D0D}"/>
              </a:ext>
            </a:extLst>
          </p:cNvPr>
          <p:cNvSpPr txBox="1"/>
          <p:nvPr/>
        </p:nvSpPr>
        <p:spPr>
          <a:xfrm>
            <a:off x="279954" y="9490502"/>
            <a:ext cx="4309607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6BCD2B6-3204-1570-A8E9-A34801E7C6BF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163707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>
            <a:extLst>
              <a:ext uri="{FF2B5EF4-FFF2-40B4-BE49-F238E27FC236}">
                <a16:creationId xmlns:a16="http://schemas.microsoft.com/office/drawing/2014/main" id="{871099C0-B24C-4A7A-8172-E5BE4776A8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553" y="3884966"/>
            <a:ext cx="2650220" cy="27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">
            <a:extLst>
              <a:ext uri="{FF2B5EF4-FFF2-40B4-BE49-F238E27FC236}">
                <a16:creationId xmlns:a16="http://schemas.microsoft.com/office/drawing/2014/main" id="{A88AE29C-2E98-4474-9F25-BE9AFDBB6C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9000" y="4203349"/>
            <a:ext cx="2900765" cy="261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" name="Groupe 64"/>
          <p:cNvGrpSpPr/>
          <p:nvPr/>
        </p:nvGrpSpPr>
        <p:grpSpPr>
          <a:xfrm>
            <a:off x="317984" y="3768586"/>
            <a:ext cx="597457" cy="360040"/>
            <a:chOff x="954024" y="3131289"/>
            <a:chExt cx="46281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3.4</a:t>
              </a:r>
            </a:p>
          </p:txBody>
        </p:sp>
      </p:grpSp>
      <p:sp>
        <p:nvSpPr>
          <p:cNvPr id="29" name="Rectangle à coins arrondis 70">
            <a:extLst>
              <a:ext uri="{FF2B5EF4-FFF2-40B4-BE49-F238E27FC236}">
                <a16:creationId xmlns:a16="http://schemas.microsoft.com/office/drawing/2014/main" id="{B9A8129F-9816-41D7-97BA-70A56EA1399B}"/>
              </a:ext>
            </a:extLst>
          </p:cNvPr>
          <p:cNvSpPr/>
          <p:nvPr/>
        </p:nvSpPr>
        <p:spPr>
          <a:xfrm>
            <a:off x="317984" y="3770537"/>
            <a:ext cx="6222032" cy="2986545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ZoneTexte 40"/>
          <p:cNvSpPr txBox="1"/>
          <p:nvPr/>
        </p:nvSpPr>
        <p:spPr>
          <a:xfrm>
            <a:off x="4964056" y="4297409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2FC4A3C-CE86-449D-8ED2-F277BD2C8A8E}"/>
              </a:ext>
            </a:extLst>
          </p:cNvPr>
          <p:cNvSpPr txBox="1"/>
          <p:nvPr/>
        </p:nvSpPr>
        <p:spPr>
          <a:xfrm>
            <a:off x="2086846" y="5438713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EA1502D-364A-444C-AAF6-8DADFE0BF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9677" y="8883597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 dirty="0"/>
          </a:p>
        </p:txBody>
      </p:sp>
      <p:sp>
        <p:nvSpPr>
          <p:cNvPr id="52" name="Rectangle à coins arrondis 70">
            <a:extLst>
              <a:ext uri="{FF2B5EF4-FFF2-40B4-BE49-F238E27FC236}">
                <a16:creationId xmlns:a16="http://schemas.microsoft.com/office/drawing/2014/main" id="{55182317-63A7-4A59-A4A4-E42A8BE229A8}"/>
              </a:ext>
            </a:extLst>
          </p:cNvPr>
          <p:cNvSpPr/>
          <p:nvPr/>
        </p:nvSpPr>
        <p:spPr>
          <a:xfrm>
            <a:off x="330545" y="551267"/>
            <a:ext cx="6222032" cy="322063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4785F148-75F8-498B-B6E2-529F4C8A3463}"/>
              </a:ext>
            </a:extLst>
          </p:cNvPr>
          <p:cNvGrpSpPr/>
          <p:nvPr/>
        </p:nvGrpSpPr>
        <p:grpSpPr>
          <a:xfrm>
            <a:off x="323706" y="546730"/>
            <a:ext cx="597457" cy="360040"/>
            <a:chOff x="954024" y="3131289"/>
            <a:chExt cx="462818" cy="360040"/>
          </a:xfrm>
        </p:grpSpPr>
        <p:sp>
          <p:nvSpPr>
            <p:cNvPr id="54" name="Rectangle à coins arrondis 65">
              <a:extLst>
                <a:ext uri="{FF2B5EF4-FFF2-40B4-BE49-F238E27FC236}">
                  <a16:creationId xmlns:a16="http://schemas.microsoft.com/office/drawing/2014/main" id="{B14F6D1B-1892-48ED-93F6-FEC46C18F94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D7017560-A6E2-426B-AFAE-7FBF0A84343C}"/>
                </a:ext>
              </a:extLst>
            </p:cNvPr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3.3</a:t>
              </a:r>
            </a:p>
          </p:txBody>
        </p:sp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4B6B2B9D-0ECF-40E5-977F-82237841E5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3304" y="580108"/>
            <a:ext cx="4624966" cy="3145832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9E0494D8-2712-4126-8481-B327FABA85B0}"/>
              </a:ext>
            </a:extLst>
          </p:cNvPr>
          <p:cNvSpPr txBox="1"/>
          <p:nvPr/>
        </p:nvSpPr>
        <p:spPr>
          <a:xfrm>
            <a:off x="305423" y="1425320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BA956704-813E-4F4A-8647-E68AB400F7D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047" y="1395580"/>
            <a:ext cx="333617" cy="328694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F3018BFA-87CF-44D2-B124-591E5BD3A97B}"/>
              </a:ext>
            </a:extLst>
          </p:cNvPr>
          <p:cNvSpPr txBox="1"/>
          <p:nvPr/>
        </p:nvSpPr>
        <p:spPr>
          <a:xfrm>
            <a:off x="305423" y="178104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813EAD6C-9387-46E2-83BF-9D9EFEFC1B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98" y="1773267"/>
            <a:ext cx="339979" cy="300284"/>
          </a:xfrm>
          <a:prstGeom prst="rect">
            <a:avLst/>
          </a:prstGeom>
        </p:spPr>
      </p:pic>
      <p:sp>
        <p:nvSpPr>
          <p:cNvPr id="60" name="ZoneTexte 59">
            <a:extLst>
              <a:ext uri="{FF2B5EF4-FFF2-40B4-BE49-F238E27FC236}">
                <a16:creationId xmlns:a16="http://schemas.microsoft.com/office/drawing/2014/main" id="{00FAF0D8-D8D4-4C4E-A789-18DAEE0A3167}"/>
              </a:ext>
            </a:extLst>
          </p:cNvPr>
          <p:cNvSpPr txBox="1"/>
          <p:nvPr/>
        </p:nvSpPr>
        <p:spPr>
          <a:xfrm>
            <a:off x="4508643" y="2312825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0AD1D13D-50EB-44C9-96C8-40EF148B8D42}"/>
              </a:ext>
            </a:extLst>
          </p:cNvPr>
          <p:cNvSpPr txBox="1"/>
          <p:nvPr/>
        </p:nvSpPr>
        <p:spPr>
          <a:xfrm>
            <a:off x="960522" y="1427515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724DAAA7-E712-4EE3-9791-A301134F9547}"/>
              </a:ext>
            </a:extLst>
          </p:cNvPr>
          <p:cNvSpPr txBox="1"/>
          <p:nvPr/>
        </p:nvSpPr>
        <p:spPr>
          <a:xfrm>
            <a:off x="960522" y="179305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6N.m ±1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D286712B-EBBF-4909-8D06-902C2980BF84}"/>
              </a:ext>
            </a:extLst>
          </p:cNvPr>
          <p:cNvSpPr txBox="1"/>
          <p:nvPr/>
        </p:nvSpPr>
        <p:spPr>
          <a:xfrm>
            <a:off x="2053989" y="17163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5E427655-BF8F-4626-8849-DECCF81845BD}"/>
              </a:ext>
            </a:extLst>
          </p:cNvPr>
          <p:cNvSpPr txBox="1"/>
          <p:nvPr/>
        </p:nvSpPr>
        <p:spPr>
          <a:xfrm>
            <a:off x="2398808" y="2323912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C93DA2E8-9B74-462D-A996-09321493072A}"/>
              </a:ext>
            </a:extLst>
          </p:cNvPr>
          <p:cNvGrpSpPr/>
          <p:nvPr/>
        </p:nvGrpSpPr>
        <p:grpSpPr>
          <a:xfrm>
            <a:off x="1075529" y="768075"/>
            <a:ext cx="860681" cy="369332"/>
            <a:chOff x="954024" y="3131289"/>
            <a:chExt cx="521136" cy="369332"/>
          </a:xfrm>
        </p:grpSpPr>
        <p:sp>
          <p:nvSpPr>
            <p:cNvPr id="69" name="Rectangle à coins arrondis 65">
              <a:extLst>
                <a:ext uri="{FF2B5EF4-FFF2-40B4-BE49-F238E27FC236}">
                  <a16:creationId xmlns:a16="http://schemas.microsoft.com/office/drawing/2014/main" id="{70C7397C-6E4D-4672-9595-2534E7294AAD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7E324361-C003-4147-845C-2EA777EFCE0F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pic>
        <p:nvPicPr>
          <p:cNvPr id="45" name="Image 44">
            <a:extLst>
              <a:ext uri="{FF2B5EF4-FFF2-40B4-BE49-F238E27FC236}">
                <a16:creationId xmlns:a16="http://schemas.microsoft.com/office/drawing/2014/main" id="{9C08F64C-452C-42D4-B0CF-983DE98DDBB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5283" y="6870148"/>
            <a:ext cx="1438286" cy="146077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631F602-CF29-2244-327F-0FB6C7A62C2F}"/>
              </a:ext>
            </a:extLst>
          </p:cNvPr>
          <p:cNvSpPr txBox="1"/>
          <p:nvPr/>
        </p:nvSpPr>
        <p:spPr>
          <a:xfrm>
            <a:off x="279954" y="9490502"/>
            <a:ext cx="4309607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D407B5B-572F-B2AB-7844-BBA8466CA431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84D7215-6089-F654-C979-A1E0DD6F2861}"/>
              </a:ext>
            </a:extLst>
          </p:cNvPr>
          <p:cNvSpPr txBox="1"/>
          <p:nvPr/>
        </p:nvSpPr>
        <p:spPr>
          <a:xfrm>
            <a:off x="1750319" y="6996957"/>
            <a:ext cx="427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b="1" dirty="0"/>
              <a:t>Autres notices et modes opératoires</a:t>
            </a:r>
          </a:p>
          <a:p>
            <a:r>
              <a:rPr lang="en-GB" sz="900" b="1" dirty="0"/>
              <a:t>Other manuals and operating instructions</a:t>
            </a:r>
            <a:endParaRPr lang="fr-FR" sz="900" b="1" dirty="0"/>
          </a:p>
          <a:p>
            <a:r>
              <a:rPr lang="it-IT" sz="900" b="1" dirty="0"/>
              <a:t>Altri manuali e istruzioni per l'uso</a:t>
            </a:r>
          </a:p>
        </p:txBody>
      </p:sp>
    </p:spTree>
    <p:extLst>
      <p:ext uri="{BB962C8B-B14F-4D97-AF65-F5344CB8AC3E}">
        <p14:creationId xmlns:p14="http://schemas.microsoft.com/office/powerpoint/2010/main" val="253643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11860</TotalTime>
  <Words>717</Words>
  <Application>Microsoft Office PowerPoint</Application>
  <PresentationFormat>Format A4 (210 x 297 mm)</PresentationFormat>
  <Paragraphs>137</Paragraphs>
  <Slides>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Calibri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381</cp:revision>
  <cp:lastPrinted>2015-11-02T09:18:13Z</cp:lastPrinted>
  <dcterms:created xsi:type="dcterms:W3CDTF">2014-09-30T11:19:34Z</dcterms:created>
  <dcterms:modified xsi:type="dcterms:W3CDTF">2024-12-06T14:57:23Z</dcterms:modified>
</cp:coreProperties>
</file>