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60" r:id="rId4"/>
    <p:sldId id="261" r:id="rId5"/>
    <p:sldId id="262" r:id="rId6"/>
    <p:sldId id="263" r:id="rId7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4026DE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1" autoAdjust="0"/>
    <p:restoredTop sz="95778" autoAdjust="0"/>
  </p:normalViewPr>
  <p:slideViewPr>
    <p:cSldViewPr snapToGrid="0">
      <p:cViewPr varScale="1">
        <p:scale>
          <a:sx n="77" d="100"/>
          <a:sy n="77" d="100"/>
        </p:scale>
        <p:origin x="852" y="108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91" d="100"/>
          <a:sy n="91" d="100"/>
        </p:scale>
        <p:origin x="-3756" y="-102"/>
      </p:cViewPr>
      <p:guideLst>
        <p:guide orient="horz" pos="3107"/>
        <p:guide pos="212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18830" cy="493315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6" y="1"/>
            <a:ext cx="2918830" cy="493315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2" y="9371286"/>
            <a:ext cx="2918830" cy="493315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6" y="9371286"/>
            <a:ext cx="2918830" cy="493315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18830" cy="493315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6" y="1"/>
            <a:ext cx="2918830" cy="493315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54" tIns="45377" rIns="90754" bIns="45377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0754" tIns="45377" rIns="90754" bIns="45377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2" y="9371286"/>
            <a:ext cx="2918830" cy="493315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6" y="9371286"/>
            <a:ext cx="2918830" cy="493315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5102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4909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313948" y="627123"/>
            <a:ext cx="6230107" cy="4490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541782" y="2629186"/>
            <a:ext cx="5829300" cy="264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541782" y="5322824"/>
            <a:ext cx="5829300" cy="1320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3991E-0319-416A-88E4-41CFDA6F46B2}" type="datetime1">
              <a:rPr lang="fr-FR" smtClean="0"/>
              <a:t>06/12/2024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77190" y="766064"/>
            <a:ext cx="6137910" cy="6049264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2E1C2-32C9-484E-8D52-0C8BB1B6A01E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770474"/>
            <a:ext cx="1485900" cy="7594599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50" y="770472"/>
            <a:ext cx="4457700" cy="7594601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BF4AB-87DF-4B8E-BEB6-F48801A94C27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190" y="766064"/>
            <a:ext cx="6137910" cy="6049264"/>
          </a:xfrm>
        </p:spPr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F7888-1175-42F5-9E4F-66241ED87F4F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313948" y="627124"/>
            <a:ext cx="6230107" cy="627080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1258" y="7119112"/>
            <a:ext cx="6137910" cy="9773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51258" y="8124255"/>
            <a:ext cx="6137910" cy="6075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BF5A7-8323-4F12-BF0E-73B95CE34115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85764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66520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BE1D4-A8AB-4FB5-9D1E-49FE4DB8F08E}" type="datetime1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5418" y="836966"/>
            <a:ext cx="2948940" cy="1144234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489127" y="836966"/>
            <a:ext cx="2948940" cy="1144234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5418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9127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8C721-8389-46A0-B8CD-381BBEA729DF}" type="datetime1">
              <a:rPr lang="fr-FR" smtClean="0"/>
              <a:t>06/12/2024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8D056-0632-43E4-AC73-71BD6AB7B62E}" type="datetime1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61CE7-48F6-46DC-838A-E3AFD0F3693A}" type="datetime1">
              <a:rPr lang="fr-FR" smtClean="0"/>
              <a:t>06/12/2024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4088" y="770467"/>
            <a:ext cx="2228850" cy="1320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154135" y="2091270"/>
            <a:ext cx="2228850" cy="6075495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031" y="1343542"/>
            <a:ext cx="3469619" cy="6824137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CB863-0293-4A05-ADC6-C169D34CE611}" type="datetime1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4800600" y="627123"/>
            <a:ext cx="1743454" cy="62738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7239636"/>
            <a:ext cx="6172200" cy="151892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4847034" y="770467"/>
            <a:ext cx="1680210" cy="6083249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51816-6E70-4384-9FB3-CEEFB2C548BD}" type="datetime1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16110" y="629443"/>
            <a:ext cx="4443984" cy="62738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313948" y="627123"/>
            <a:ext cx="6230107" cy="792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377190" y="7201407"/>
            <a:ext cx="6137910" cy="151892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377190" y="766064"/>
            <a:ext cx="6137910" cy="6049264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28322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232FF0-42C6-42BA-828F-FDA761790517}" type="datetime1">
              <a:rPr lang="fr-FR" smtClean="0"/>
              <a:t>06/12/2024</a:t>
            </a:fld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45467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261246" y="8828266"/>
            <a:ext cx="3429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1.jpeg"/><Relationship Id="rId18" Type="http://schemas.openxmlformats.org/officeDocument/2006/relationships/image" Target="../media/image16.png"/><Relationship Id="rId3" Type="http://schemas.openxmlformats.org/officeDocument/2006/relationships/image" Target="../media/image2.png"/><Relationship Id="rId21" Type="http://schemas.openxmlformats.org/officeDocument/2006/relationships/image" Target="../media/image18.jpeg"/><Relationship Id="rId7" Type="http://schemas.openxmlformats.org/officeDocument/2006/relationships/image" Target="../media/image6.jpe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jpe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microsoft.com/office/2007/relationships/hdphoto" Target="../media/hdphoto1.wdp"/><Relationship Id="rId24" Type="http://schemas.openxmlformats.org/officeDocument/2006/relationships/image" Target="../media/image21.png"/><Relationship Id="rId5" Type="http://schemas.openxmlformats.org/officeDocument/2006/relationships/image" Target="../media/image4.jpeg"/><Relationship Id="rId15" Type="http://schemas.openxmlformats.org/officeDocument/2006/relationships/image" Target="../media/image13.png"/><Relationship Id="rId23" Type="http://schemas.openxmlformats.org/officeDocument/2006/relationships/image" Target="../media/image20.png"/><Relationship Id="rId10" Type="http://schemas.openxmlformats.org/officeDocument/2006/relationships/image" Target="../media/image9.png"/><Relationship Id="rId19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2.png"/><Relationship Id="rId22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1.png"/><Relationship Id="rId18" Type="http://schemas.microsoft.com/office/2007/relationships/hdphoto" Target="../media/hdphoto7.wdp"/><Relationship Id="rId3" Type="http://schemas.openxmlformats.org/officeDocument/2006/relationships/image" Target="../media/image23.png"/><Relationship Id="rId21" Type="http://schemas.openxmlformats.org/officeDocument/2006/relationships/image" Target="../media/image36.png"/><Relationship Id="rId7" Type="http://schemas.openxmlformats.org/officeDocument/2006/relationships/image" Target="../media/image27.png"/><Relationship Id="rId12" Type="http://schemas.microsoft.com/office/2007/relationships/hdphoto" Target="../media/hdphoto4.wdp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6" Type="http://schemas.microsoft.com/office/2007/relationships/hdphoto" Target="../media/hdphoto6.wdp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0.jpeg"/><Relationship Id="rId5" Type="http://schemas.openxmlformats.org/officeDocument/2006/relationships/image" Target="../media/image25.png"/><Relationship Id="rId15" Type="http://schemas.openxmlformats.org/officeDocument/2006/relationships/image" Target="../media/image32.png"/><Relationship Id="rId23" Type="http://schemas.openxmlformats.org/officeDocument/2006/relationships/image" Target="../media/image38.jpeg"/><Relationship Id="rId10" Type="http://schemas.microsoft.com/office/2007/relationships/hdphoto" Target="../media/hdphoto3.wdp"/><Relationship Id="rId19" Type="http://schemas.openxmlformats.org/officeDocument/2006/relationships/image" Target="../media/image34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microsoft.com/office/2007/relationships/hdphoto" Target="../media/hdphoto5.wdp"/><Relationship Id="rId22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31.png"/><Relationship Id="rId18" Type="http://schemas.microsoft.com/office/2007/relationships/hdphoto" Target="../media/hdphoto7.wdp"/><Relationship Id="rId3" Type="http://schemas.openxmlformats.org/officeDocument/2006/relationships/image" Target="../media/image39.png"/><Relationship Id="rId21" Type="http://schemas.openxmlformats.org/officeDocument/2006/relationships/image" Target="../media/image38.jpeg"/><Relationship Id="rId7" Type="http://schemas.openxmlformats.org/officeDocument/2006/relationships/image" Target="../media/image41.jpeg"/><Relationship Id="rId12" Type="http://schemas.microsoft.com/office/2007/relationships/hdphoto" Target="../media/hdphoto4.wdp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6" Type="http://schemas.microsoft.com/office/2007/relationships/hdphoto" Target="../media/hdphoto6.wdp"/><Relationship Id="rId20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11" Type="http://schemas.openxmlformats.org/officeDocument/2006/relationships/image" Target="../media/image30.jpeg"/><Relationship Id="rId5" Type="http://schemas.openxmlformats.org/officeDocument/2006/relationships/image" Target="../media/image25.png"/><Relationship Id="rId15" Type="http://schemas.openxmlformats.org/officeDocument/2006/relationships/image" Target="../media/image32.png"/><Relationship Id="rId10" Type="http://schemas.microsoft.com/office/2007/relationships/hdphoto" Target="../media/hdphoto3.wdp"/><Relationship Id="rId19" Type="http://schemas.openxmlformats.org/officeDocument/2006/relationships/image" Target="../media/image43.jpe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microsoft.com/office/2007/relationships/hdphoto" Target="../media/hdphoto8.wdp"/><Relationship Id="rId7" Type="http://schemas.openxmlformats.org/officeDocument/2006/relationships/image" Target="../media/image48.jpeg"/><Relationship Id="rId12" Type="http://schemas.openxmlformats.org/officeDocument/2006/relationships/image" Target="../media/image53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54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80533372-14C3-4B66-BD68-A729720E8D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4593" y="3081983"/>
            <a:ext cx="3305228" cy="3071176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7622" y="4101151"/>
            <a:ext cx="2931740" cy="1862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" descr="C:\Users\jerome.genin\AppData\Local\Microsoft\Windows\Temporary Internet Files\Content.Outlook\MYGIEIR7\TOP-LAT_0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36711" y="8214655"/>
            <a:ext cx="3011257" cy="1072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ZoneTexte 70"/>
          <p:cNvSpPr txBox="1"/>
          <p:nvPr/>
        </p:nvSpPr>
        <p:spPr>
          <a:xfrm>
            <a:off x="1754372" y="541461"/>
            <a:ext cx="259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ZELDA 3</a:t>
            </a:r>
          </a:p>
        </p:txBody>
      </p:sp>
      <p:cxnSp>
        <p:nvCxnSpPr>
          <p:cNvPr id="81" name="Connecteur droit 80"/>
          <p:cNvCxnSpPr/>
          <p:nvPr/>
        </p:nvCxnSpPr>
        <p:spPr>
          <a:xfrm>
            <a:off x="213117" y="3036310"/>
            <a:ext cx="63367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à coins arrondis 33"/>
          <p:cNvSpPr/>
          <p:nvPr/>
        </p:nvSpPr>
        <p:spPr>
          <a:xfrm>
            <a:off x="332656" y="5991225"/>
            <a:ext cx="6192694" cy="3295649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/>
          <p:cNvSpPr txBox="1"/>
          <p:nvPr/>
        </p:nvSpPr>
        <p:spPr>
          <a:xfrm>
            <a:off x="1188260" y="3082705"/>
            <a:ext cx="1437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ZELDA 3 X </a:t>
            </a:r>
          </a:p>
        </p:txBody>
      </p:sp>
      <p:grpSp>
        <p:nvGrpSpPr>
          <p:cNvPr id="3" name="Groupe 2"/>
          <p:cNvGrpSpPr/>
          <p:nvPr/>
        </p:nvGrpSpPr>
        <p:grpSpPr>
          <a:xfrm>
            <a:off x="4595663" y="539552"/>
            <a:ext cx="1929687" cy="1800200"/>
            <a:chOff x="7586153" y="627692"/>
            <a:chExt cx="1929687" cy="1800200"/>
          </a:xfrm>
        </p:grpSpPr>
        <p:grpSp>
          <p:nvGrpSpPr>
            <p:cNvPr id="46" name="Groupe 45"/>
            <p:cNvGrpSpPr/>
            <p:nvPr/>
          </p:nvGrpSpPr>
          <p:grpSpPr>
            <a:xfrm>
              <a:off x="7586153" y="627692"/>
              <a:ext cx="1929687" cy="1800200"/>
              <a:chOff x="4595663" y="539555"/>
              <a:chExt cx="1929687" cy="1800200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4595663" y="539555"/>
                <a:ext cx="1929687" cy="180020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pic>
            <p:nvPicPr>
              <p:cNvPr id="48" name="Image 4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2539" y="611506"/>
                <a:ext cx="510858" cy="360000"/>
              </a:xfrm>
              <a:prstGeom prst="rect">
                <a:avLst/>
              </a:prstGeom>
            </p:spPr>
          </p:pic>
          <p:pic>
            <p:nvPicPr>
              <p:cNvPr id="49" name="Image 4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62132" y="611506"/>
                <a:ext cx="346800" cy="360000"/>
              </a:xfrm>
              <a:prstGeom prst="rect">
                <a:avLst/>
              </a:prstGeom>
            </p:spPr>
          </p:pic>
          <p:pic>
            <p:nvPicPr>
              <p:cNvPr id="50" name="Image 4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77906" y="611506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" name="Picture 5"/>
              <p:cNvPicPr>
                <a:picLocks noChangeAspect="1" noChangeArrowheads="1"/>
              </p:cNvPicPr>
              <p:nvPr/>
            </p:nvPicPr>
            <p:blipFill>
              <a:blip r:embed="rId9" cstate="print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545" y="1062636"/>
                <a:ext cx="363349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" name="Image 51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/>
              <a:stretch/>
            </p:blipFill>
            <p:spPr>
              <a:xfrm>
                <a:off x="5203397" y="1071576"/>
                <a:ext cx="648724" cy="360000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53" name="Image 52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81041" y="1546916"/>
                <a:ext cx="360000" cy="360000"/>
              </a:xfrm>
              <a:prstGeom prst="rect">
                <a:avLst/>
              </a:prstGeom>
            </p:spPr>
          </p:pic>
          <p:sp>
            <p:nvSpPr>
              <p:cNvPr id="54" name="ZoneTexte 53"/>
              <p:cNvSpPr txBox="1"/>
              <p:nvPr/>
            </p:nvSpPr>
            <p:spPr>
              <a:xfrm>
                <a:off x="4681047" y="1987333"/>
                <a:ext cx="1622603" cy="3077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>
                    <a:ln>
                      <a:solidFill>
                        <a:schemeClr val="tx1"/>
                      </a:solidFill>
                    </a:ln>
                  </a:rPr>
                  <a:t>220-240V 50Hz</a:t>
                </a:r>
              </a:p>
            </p:txBody>
          </p:sp>
          <p:pic>
            <p:nvPicPr>
              <p:cNvPr id="55" name="Image 54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54186" y="1678887"/>
                <a:ext cx="655134" cy="228030"/>
              </a:xfrm>
              <a:prstGeom prst="rect">
                <a:avLst/>
              </a:prstGeom>
            </p:spPr>
          </p:pic>
          <p:pic>
            <p:nvPicPr>
              <p:cNvPr id="56" name="Picture 9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8392" y="611506"/>
                <a:ext cx="360000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10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95584" y="1075503"/>
                <a:ext cx="464271" cy="40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79" name="Image 78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8156" y="1635053"/>
              <a:ext cx="360000" cy="360000"/>
            </a:xfrm>
            <a:prstGeom prst="rect">
              <a:avLst/>
            </a:prstGeom>
          </p:spPr>
        </p:pic>
      </p:grpSp>
      <p:pic>
        <p:nvPicPr>
          <p:cNvPr id="33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779" y="529605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ZoneTexte 3"/>
          <p:cNvSpPr txBox="1">
            <a:spLocks noChangeArrowheads="1"/>
          </p:cNvSpPr>
          <p:nvPr/>
        </p:nvSpPr>
        <p:spPr bwMode="auto">
          <a:xfrm>
            <a:off x="5677906" y="9517184"/>
            <a:ext cx="11516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0629_5060_E</a:t>
            </a:r>
          </a:p>
        </p:txBody>
      </p:sp>
      <p:graphicFrame>
        <p:nvGraphicFramePr>
          <p:cNvPr id="41" name="Tableau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242576"/>
              </p:ext>
            </p:extLst>
          </p:nvPr>
        </p:nvGraphicFramePr>
        <p:xfrm>
          <a:off x="3729381" y="2421006"/>
          <a:ext cx="2867971" cy="61530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132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20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83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47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035">
                <a:tc>
                  <a:txBody>
                    <a:bodyPr/>
                    <a:lstStyle/>
                    <a:p>
                      <a:pPr algn="ctr"/>
                      <a:endParaRPr lang="fr-FR" sz="9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chemeClr val="tx1"/>
                          </a:solidFill>
                        </a:rPr>
                        <a:t>IK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9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 err="1">
                          <a:solidFill>
                            <a:schemeClr val="tx1"/>
                          </a:solidFill>
                        </a:rPr>
                        <a:t>SCx</a:t>
                      </a:r>
                      <a:endParaRPr lang="fr-FR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 err="1">
                          <a:solidFill>
                            <a:schemeClr val="tx1"/>
                          </a:solidFill>
                        </a:rPr>
                        <a:t>Hmax</a:t>
                      </a:r>
                      <a:endParaRPr lang="fr-FR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69"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ZELDA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10</a:t>
                      </a:r>
                      <a:endParaRPr lang="fr-FR" sz="9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13kg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0,08m²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12m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153" name="Picture 129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7448" y="2415558"/>
            <a:ext cx="324362" cy="32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622" y="1292521"/>
            <a:ext cx="3253049" cy="1389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 descr="C:\Users\jerome.genin\AppData\Local\Microsoft\Windows\Temporary Internet Files\Content.Outlook\MYGIEIR7\TOP-LAT_001.jpg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3701" y="6470166"/>
            <a:ext cx="2380892" cy="158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ZoneTexte 31"/>
          <p:cNvSpPr txBox="1"/>
          <p:nvPr/>
        </p:nvSpPr>
        <p:spPr>
          <a:xfrm>
            <a:off x="1543779" y="6111895"/>
            <a:ext cx="108376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ZELDA 3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TOP 60</a:t>
            </a:r>
          </a:p>
        </p:txBody>
      </p:sp>
      <p:sp>
        <p:nvSpPr>
          <p:cNvPr id="35" name="ZoneTexte 34"/>
          <p:cNvSpPr txBox="1"/>
          <p:nvPr/>
        </p:nvSpPr>
        <p:spPr>
          <a:xfrm>
            <a:off x="4351772" y="6111895"/>
            <a:ext cx="108376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ZELDA 3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TOP 76</a:t>
            </a:r>
          </a:p>
        </p:txBody>
      </p:sp>
      <p:pic>
        <p:nvPicPr>
          <p:cNvPr id="36" name="Picture 2" descr="C:\Users\jerome.genin\AppData\Local\Microsoft\Windows\Temporary Internet Files\Content.Outlook\MYGIEIR7\TOP-LAT_001.jpg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41963" y="7090807"/>
            <a:ext cx="2412009" cy="1048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5108" y="6583498"/>
            <a:ext cx="2588750" cy="51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6357" y="6588549"/>
            <a:ext cx="2588750" cy="46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5294" y="8271622"/>
            <a:ext cx="2588750" cy="51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8BDB133-B09B-434A-A187-B9F887926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29000" y="9266781"/>
            <a:ext cx="342900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</a:t>
            </a:fld>
            <a:endParaRPr lang="fr-FR" dirty="0"/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53141F46-1F5E-45C0-B603-1C4E77010D24}"/>
              </a:ext>
            </a:extLst>
          </p:cNvPr>
          <p:cNvSpPr txBox="1"/>
          <p:nvPr/>
        </p:nvSpPr>
        <p:spPr>
          <a:xfrm>
            <a:off x="4444855" y="3082705"/>
            <a:ext cx="1437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ZELDA 3 S </a:t>
            </a:r>
          </a:p>
        </p:txBody>
      </p: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9060F3EF-19E9-470D-9644-D66435FDDD16}"/>
              </a:ext>
            </a:extLst>
          </p:cNvPr>
          <p:cNvCxnSpPr>
            <a:cxnSpLocks/>
          </p:cNvCxnSpPr>
          <p:nvPr/>
        </p:nvCxnSpPr>
        <p:spPr>
          <a:xfrm>
            <a:off x="3458023" y="3618137"/>
            <a:ext cx="40617" cy="21195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Image 43">
            <a:extLst>
              <a:ext uri="{FF2B5EF4-FFF2-40B4-BE49-F238E27FC236}">
                <a16:creationId xmlns:a16="http://schemas.microsoft.com/office/drawing/2014/main" id="{9498E9DC-90B4-48F6-A270-54587DF5339F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351" y="3330201"/>
            <a:ext cx="2868042" cy="64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4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84895" y="3150105"/>
            <a:ext cx="3327880" cy="277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3613" y="5983881"/>
            <a:ext cx="2561681" cy="2619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0422" y="557785"/>
            <a:ext cx="2655544" cy="25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62914" y="6199541"/>
            <a:ext cx="2830467" cy="230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3613" y="560512"/>
            <a:ext cx="2974620" cy="247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X:\PROJETS\STANDARD\0616_SONATA\ANNEXES\NOTICE DE MONTAGE CLIENT\NOTICE_006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96883" y="3397969"/>
            <a:ext cx="929165" cy="27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Groupe 56"/>
          <p:cNvGrpSpPr/>
          <p:nvPr/>
        </p:nvGrpSpPr>
        <p:grpSpPr>
          <a:xfrm>
            <a:off x="266804" y="568528"/>
            <a:ext cx="657061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1.1.X</a:t>
              </a:r>
            </a:p>
          </p:txBody>
        </p:sp>
      </p:grpSp>
      <p:grpSp>
        <p:nvGrpSpPr>
          <p:cNvPr id="73" name="Groupe 72"/>
          <p:cNvGrpSpPr/>
          <p:nvPr/>
        </p:nvGrpSpPr>
        <p:grpSpPr>
          <a:xfrm>
            <a:off x="268539" y="5984789"/>
            <a:ext cx="639927" cy="360040"/>
            <a:chOff x="909647" y="3131289"/>
            <a:chExt cx="448794" cy="360040"/>
          </a:xfrm>
        </p:grpSpPr>
        <p:sp>
          <p:nvSpPr>
            <p:cNvPr id="75" name="Rectangle à coins arrondis 74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6" name="ZoneTexte 75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1.4.X</a:t>
              </a:r>
            </a:p>
          </p:txBody>
        </p:sp>
      </p:grpSp>
      <p:sp>
        <p:nvSpPr>
          <p:cNvPr id="63" name="Rectangle à coins arrondis 62"/>
          <p:cNvSpPr/>
          <p:nvPr/>
        </p:nvSpPr>
        <p:spPr>
          <a:xfrm>
            <a:off x="3438517" y="560512"/>
            <a:ext cx="3074258" cy="2592264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Rectangle à coins arrondis 70"/>
          <p:cNvSpPr/>
          <p:nvPr/>
        </p:nvSpPr>
        <p:spPr>
          <a:xfrm>
            <a:off x="332655" y="3152776"/>
            <a:ext cx="6180120" cy="2833956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Rectangle à coins arrondis 71"/>
          <p:cNvSpPr/>
          <p:nvPr/>
        </p:nvSpPr>
        <p:spPr>
          <a:xfrm>
            <a:off x="332655" y="5986732"/>
            <a:ext cx="3106800" cy="262577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à coins arrondis 50"/>
          <p:cNvSpPr/>
          <p:nvPr/>
        </p:nvSpPr>
        <p:spPr>
          <a:xfrm>
            <a:off x="3439455" y="5986732"/>
            <a:ext cx="3073320" cy="2616248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2" name="Rectangle à coins arrondis 91"/>
          <p:cNvSpPr/>
          <p:nvPr/>
        </p:nvSpPr>
        <p:spPr>
          <a:xfrm>
            <a:off x="332656" y="560512"/>
            <a:ext cx="3105861" cy="2592264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" name="Groupe 10"/>
          <p:cNvGrpSpPr/>
          <p:nvPr/>
        </p:nvGrpSpPr>
        <p:grpSpPr>
          <a:xfrm>
            <a:off x="469354" y="3176639"/>
            <a:ext cx="1646381" cy="2685075"/>
            <a:chOff x="426055" y="2982234"/>
            <a:chExt cx="1347988" cy="2587601"/>
          </a:xfrm>
        </p:grpSpPr>
        <p:pic>
          <p:nvPicPr>
            <p:cNvPr id="1051" name="Picture 27" descr="X:\PROJETS\STANDARD\0629_FONCTIONNEL LED\ANNEXES\NOTICE DE MONTAGE\CABLE ALIMENTATION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26055" y="4384839"/>
              <a:ext cx="1083075" cy="115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2" name="Picture 28" descr="X:\PROJETS\STANDARD\0629_FONCTIONNEL LED\ANNEXES\NOTICE DE MONTAGE\CABLE ALIMENTATION.jpg"/>
            <p:cNvPicPr>
              <a:picLocks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8355" t="21115" r="2251" b="46445"/>
            <a:stretch/>
          </p:blipFill>
          <p:spPr bwMode="auto">
            <a:xfrm>
              <a:off x="476422" y="3099506"/>
              <a:ext cx="1083600" cy="11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Groupe 7"/>
            <p:cNvGrpSpPr/>
            <p:nvPr/>
          </p:nvGrpSpPr>
          <p:grpSpPr>
            <a:xfrm>
              <a:off x="448410" y="3398838"/>
              <a:ext cx="1325633" cy="2170997"/>
              <a:chOff x="148097" y="3532713"/>
              <a:chExt cx="2671810" cy="2664667"/>
            </a:xfrm>
          </p:grpSpPr>
          <p:grpSp>
            <p:nvGrpSpPr>
              <p:cNvPr id="4" name="Groupe 3"/>
              <p:cNvGrpSpPr/>
              <p:nvPr/>
            </p:nvGrpSpPr>
            <p:grpSpPr>
              <a:xfrm>
                <a:off x="2252655" y="3532713"/>
                <a:ext cx="567252" cy="1072393"/>
                <a:chOff x="5787934" y="958359"/>
                <a:chExt cx="447386" cy="791693"/>
              </a:xfrm>
            </p:grpSpPr>
            <p:sp>
              <p:nvSpPr>
                <p:cNvPr id="74" name="ZoneTexte 73"/>
                <p:cNvSpPr txBox="1"/>
                <p:nvPr/>
              </p:nvSpPr>
              <p:spPr>
                <a:xfrm>
                  <a:off x="5796314" y="1378977"/>
                  <a:ext cx="277534" cy="181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77" name="ZoneTexte 76"/>
                <p:cNvSpPr txBox="1"/>
                <p:nvPr/>
              </p:nvSpPr>
              <p:spPr>
                <a:xfrm>
                  <a:off x="5787934" y="1568280"/>
                  <a:ext cx="277531" cy="181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78" name="Image 77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91669" y="958359"/>
                  <a:ext cx="343651" cy="113406"/>
                </a:xfrm>
                <a:prstGeom prst="rect">
                  <a:avLst/>
                </a:prstGeom>
              </p:spPr>
            </p:pic>
          </p:grpSp>
          <p:grpSp>
            <p:nvGrpSpPr>
              <p:cNvPr id="100" name="Groupe 99"/>
              <p:cNvGrpSpPr/>
              <p:nvPr/>
            </p:nvGrpSpPr>
            <p:grpSpPr>
              <a:xfrm>
                <a:off x="2182872" y="5129753"/>
                <a:ext cx="583975" cy="1067627"/>
                <a:chOff x="5716502" y="1194311"/>
                <a:chExt cx="460576" cy="788171"/>
              </a:xfrm>
            </p:grpSpPr>
            <p:sp>
              <p:nvSpPr>
                <p:cNvPr id="105" name="ZoneTexte 104"/>
                <p:cNvSpPr txBox="1"/>
                <p:nvPr/>
              </p:nvSpPr>
              <p:spPr>
                <a:xfrm>
                  <a:off x="5716502" y="1579226"/>
                  <a:ext cx="277534" cy="181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106" name="ZoneTexte 105"/>
                <p:cNvSpPr txBox="1"/>
                <p:nvPr/>
              </p:nvSpPr>
              <p:spPr>
                <a:xfrm>
                  <a:off x="5716503" y="1800710"/>
                  <a:ext cx="277535" cy="181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107" name="Image 106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33425" y="1194311"/>
                  <a:ext cx="343653" cy="113406"/>
                </a:xfrm>
                <a:prstGeom prst="rect">
                  <a:avLst/>
                </a:prstGeom>
              </p:spPr>
            </p:pic>
          </p:grpSp>
          <p:pic>
            <p:nvPicPr>
              <p:cNvPr id="133" name="Image 132"/>
              <p:cNvPicPr>
                <a:picLocks/>
              </p:cNvPicPr>
              <p:nvPr/>
            </p:nvPicPr>
            <p:blipFill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9775" y="4167974"/>
                <a:ext cx="594074" cy="425821"/>
              </a:xfrm>
              <a:prstGeom prst="rect">
                <a:avLst/>
              </a:prstGeom>
            </p:spPr>
          </p:pic>
          <p:pic>
            <p:nvPicPr>
              <p:cNvPr id="142" name="Image 141"/>
              <p:cNvPicPr>
                <a:picLocks/>
              </p:cNvPicPr>
              <p:nvPr/>
            </p:nvPicPr>
            <p:blipFill>
              <a:blip r:embed="rId17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8097" y="5743300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10" name="ZoneTexte 9"/>
            <p:cNvSpPr txBox="1"/>
            <p:nvPr/>
          </p:nvSpPr>
          <p:spPr>
            <a:xfrm>
              <a:off x="981963" y="2982234"/>
              <a:ext cx="28405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600" dirty="0"/>
                <a:t>50</a:t>
              </a:r>
            </a:p>
          </p:txBody>
        </p:sp>
        <p:sp>
          <p:nvSpPr>
            <p:cNvPr id="80" name="ZoneTexte 79"/>
            <p:cNvSpPr txBox="1"/>
            <p:nvPr/>
          </p:nvSpPr>
          <p:spPr>
            <a:xfrm>
              <a:off x="1345285" y="2990726"/>
              <a:ext cx="29043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600" dirty="0"/>
                <a:t>11</a:t>
              </a:r>
            </a:p>
          </p:txBody>
        </p:sp>
        <p:sp>
          <p:nvSpPr>
            <p:cNvPr id="81" name="ZoneTexte 80"/>
            <p:cNvSpPr txBox="1"/>
            <p:nvPr/>
          </p:nvSpPr>
          <p:spPr>
            <a:xfrm>
              <a:off x="955233" y="4279985"/>
              <a:ext cx="28405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600" dirty="0"/>
                <a:t>50</a:t>
              </a:r>
            </a:p>
          </p:txBody>
        </p:sp>
        <p:sp>
          <p:nvSpPr>
            <p:cNvPr id="82" name="ZoneTexte 81"/>
            <p:cNvSpPr txBox="1"/>
            <p:nvPr/>
          </p:nvSpPr>
          <p:spPr>
            <a:xfrm>
              <a:off x="1317034" y="4291861"/>
              <a:ext cx="29043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600" dirty="0"/>
                <a:t>11</a:t>
              </a:r>
            </a:p>
          </p:txBody>
        </p:sp>
      </p:grpSp>
      <p:grpSp>
        <p:nvGrpSpPr>
          <p:cNvPr id="68" name="Groupe 67"/>
          <p:cNvGrpSpPr/>
          <p:nvPr/>
        </p:nvGrpSpPr>
        <p:grpSpPr>
          <a:xfrm>
            <a:off x="300324" y="3150106"/>
            <a:ext cx="657102" cy="360040"/>
            <a:chOff x="931512" y="3131289"/>
            <a:chExt cx="448794" cy="360040"/>
          </a:xfrm>
        </p:grpSpPr>
        <p:sp>
          <p:nvSpPr>
            <p:cNvPr id="69" name="Rectangle à coins arrondis 68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0" name="ZoneTexte 69"/>
            <p:cNvSpPr txBox="1"/>
            <p:nvPr/>
          </p:nvSpPr>
          <p:spPr>
            <a:xfrm>
              <a:off x="931512" y="3137586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1.3.X</a:t>
              </a:r>
            </a:p>
          </p:txBody>
        </p:sp>
      </p:grpSp>
      <p:grpSp>
        <p:nvGrpSpPr>
          <p:cNvPr id="47" name="Groupe 46"/>
          <p:cNvGrpSpPr/>
          <p:nvPr/>
        </p:nvGrpSpPr>
        <p:grpSpPr>
          <a:xfrm>
            <a:off x="3390911" y="557785"/>
            <a:ext cx="611563" cy="360040"/>
            <a:chOff x="909647" y="3131289"/>
            <a:chExt cx="448794" cy="360040"/>
          </a:xfrm>
        </p:grpSpPr>
        <p:sp>
          <p:nvSpPr>
            <p:cNvPr id="48" name="Rectangle à coins arrondis 4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ZoneTexte 4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1.2.X</a:t>
              </a:r>
            </a:p>
          </p:txBody>
        </p:sp>
      </p:grpSp>
      <p:grpSp>
        <p:nvGrpSpPr>
          <p:cNvPr id="55" name="Groupe 54"/>
          <p:cNvGrpSpPr/>
          <p:nvPr/>
        </p:nvGrpSpPr>
        <p:grpSpPr>
          <a:xfrm>
            <a:off x="3383412" y="5995170"/>
            <a:ext cx="603701" cy="360040"/>
            <a:chOff x="909647" y="3131289"/>
            <a:chExt cx="448794" cy="360040"/>
          </a:xfrm>
        </p:grpSpPr>
        <p:sp>
          <p:nvSpPr>
            <p:cNvPr id="56" name="Rectangle à coins arrondis 55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ZoneTexte 59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1.5.X</a:t>
              </a:r>
            </a:p>
          </p:txBody>
        </p:sp>
      </p:grpSp>
      <p:sp>
        <p:nvSpPr>
          <p:cNvPr id="84" name="ZoneTexte 83"/>
          <p:cNvSpPr txBox="1"/>
          <p:nvPr/>
        </p:nvSpPr>
        <p:spPr>
          <a:xfrm>
            <a:off x="2318106" y="1277559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1</a:t>
            </a:r>
          </a:p>
        </p:txBody>
      </p:sp>
      <p:sp>
        <p:nvSpPr>
          <p:cNvPr id="85" name="ZoneTexte 84"/>
          <p:cNvSpPr txBox="1"/>
          <p:nvPr/>
        </p:nvSpPr>
        <p:spPr>
          <a:xfrm>
            <a:off x="6098883" y="2603151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3</a:t>
            </a:r>
          </a:p>
        </p:txBody>
      </p:sp>
      <p:sp>
        <p:nvSpPr>
          <p:cNvPr id="86" name="ZoneTexte 85"/>
          <p:cNvSpPr txBox="1"/>
          <p:nvPr/>
        </p:nvSpPr>
        <p:spPr>
          <a:xfrm>
            <a:off x="4503464" y="2013679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2</a:t>
            </a:r>
          </a:p>
        </p:txBody>
      </p:sp>
      <p:sp>
        <p:nvSpPr>
          <p:cNvPr id="87" name="ZoneTexte 86"/>
          <p:cNvSpPr txBox="1"/>
          <p:nvPr/>
        </p:nvSpPr>
        <p:spPr>
          <a:xfrm>
            <a:off x="3045294" y="7485703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1</a:t>
            </a:r>
          </a:p>
        </p:txBody>
      </p:sp>
      <p:sp>
        <p:nvSpPr>
          <p:cNvPr id="88" name="ZoneTexte 87"/>
          <p:cNvSpPr txBox="1"/>
          <p:nvPr/>
        </p:nvSpPr>
        <p:spPr>
          <a:xfrm>
            <a:off x="1280061" y="7199625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2</a:t>
            </a:r>
          </a:p>
        </p:txBody>
      </p:sp>
      <p:sp>
        <p:nvSpPr>
          <p:cNvPr id="89" name="ZoneTexte 88"/>
          <p:cNvSpPr txBox="1"/>
          <p:nvPr/>
        </p:nvSpPr>
        <p:spPr>
          <a:xfrm>
            <a:off x="3596883" y="6743831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3</a:t>
            </a:r>
          </a:p>
        </p:txBody>
      </p:sp>
      <p:sp>
        <p:nvSpPr>
          <p:cNvPr id="90" name="ZoneTexte 89"/>
          <p:cNvSpPr txBox="1"/>
          <p:nvPr/>
        </p:nvSpPr>
        <p:spPr>
          <a:xfrm>
            <a:off x="5360355" y="6897719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4</a:t>
            </a:r>
          </a:p>
        </p:txBody>
      </p:sp>
      <p:grpSp>
        <p:nvGrpSpPr>
          <p:cNvPr id="91" name="Groupe 90"/>
          <p:cNvGrpSpPr/>
          <p:nvPr/>
        </p:nvGrpSpPr>
        <p:grpSpPr>
          <a:xfrm>
            <a:off x="4847952" y="6317237"/>
            <a:ext cx="810883" cy="598308"/>
            <a:chOff x="7944927" y="2936782"/>
            <a:chExt cx="1190445" cy="706651"/>
          </a:xfrm>
        </p:grpSpPr>
        <p:sp>
          <p:nvSpPr>
            <p:cNvPr id="93" name="Explosion 1 92"/>
            <p:cNvSpPr/>
            <p:nvPr/>
          </p:nvSpPr>
          <p:spPr>
            <a:xfrm>
              <a:off x="7944927" y="2936782"/>
              <a:ext cx="1190445" cy="706651"/>
            </a:xfrm>
            <a:prstGeom prst="irregularSeal1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ysClr val="windowText" lastClr="000000">
                    <a:alpha val="95000"/>
                  </a:sys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endParaRPr>
            </a:p>
          </p:txBody>
        </p:sp>
        <p:sp>
          <p:nvSpPr>
            <p:cNvPr id="94" name="ZoneTexte 93"/>
            <p:cNvSpPr txBox="1"/>
            <p:nvPr/>
          </p:nvSpPr>
          <p:spPr>
            <a:xfrm>
              <a:off x="8172000" y="3110978"/>
              <a:ext cx="654725" cy="277239"/>
            </a:xfrm>
            <a:prstGeom prst="rect">
              <a:avLst/>
            </a:prstGeom>
            <a:noFill/>
          </p:spPr>
          <p:txBody>
            <a:bodyPr wrap="none" rtlCol="0">
              <a:prstTxWarp prst="textInflate">
                <a:avLst/>
              </a:prstTxWarp>
              <a:spAutoFit/>
            </a:bodyPr>
            <a:lstStyle/>
            <a:p>
              <a:r>
                <a:rPr lang="fr-FR" sz="1200" b="1" dirty="0">
                  <a:latin typeface="Arial Black" panose="020B0A04020102020204" pitchFamily="34" charset="0"/>
                </a:rPr>
                <a:t>CLACK</a:t>
              </a:r>
              <a:r>
                <a:rPr lang="fr-FR" sz="1600" b="1" dirty="0">
                  <a:latin typeface="Arial Black" panose="020B0A04020102020204" pitchFamily="34" charset="0"/>
                </a:rPr>
                <a:t>!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75179">
            <a:off x="3466136" y="4661860"/>
            <a:ext cx="461113" cy="346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" name="Forme libre 97"/>
          <p:cNvSpPr/>
          <p:nvPr/>
        </p:nvSpPr>
        <p:spPr>
          <a:xfrm>
            <a:off x="4312912" y="4529716"/>
            <a:ext cx="21238" cy="248643"/>
          </a:xfrm>
          <a:custGeom>
            <a:avLst/>
            <a:gdLst>
              <a:gd name="connsiteX0" fmla="*/ 5382 w 21238"/>
              <a:gd name="connsiteY0" fmla="*/ 0 h 248643"/>
              <a:gd name="connsiteX1" fmla="*/ 5382 w 21238"/>
              <a:gd name="connsiteY1" fmla="*/ 232564 h 248643"/>
              <a:gd name="connsiteX2" fmla="*/ 21238 w 21238"/>
              <a:gd name="connsiteY2" fmla="*/ 248420 h 24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238" h="248643">
                <a:moveTo>
                  <a:pt x="5382" y="0"/>
                </a:moveTo>
                <a:cubicBezTo>
                  <a:pt x="274" y="112356"/>
                  <a:pt x="-3606" y="120208"/>
                  <a:pt x="5382" y="232564"/>
                </a:cubicBezTo>
                <a:cubicBezTo>
                  <a:pt x="6918" y="251763"/>
                  <a:pt x="8172" y="248420"/>
                  <a:pt x="21238" y="248420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9" name="Picture 2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675179">
            <a:off x="3498311" y="4670871"/>
            <a:ext cx="450818" cy="346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" name="Forme libre 109"/>
          <p:cNvSpPr/>
          <p:nvPr/>
        </p:nvSpPr>
        <p:spPr>
          <a:xfrm>
            <a:off x="4312912" y="4529716"/>
            <a:ext cx="21238" cy="248643"/>
          </a:xfrm>
          <a:custGeom>
            <a:avLst/>
            <a:gdLst>
              <a:gd name="connsiteX0" fmla="*/ 5382 w 21238"/>
              <a:gd name="connsiteY0" fmla="*/ 0 h 248643"/>
              <a:gd name="connsiteX1" fmla="*/ 5382 w 21238"/>
              <a:gd name="connsiteY1" fmla="*/ 232564 h 248643"/>
              <a:gd name="connsiteX2" fmla="*/ 21238 w 21238"/>
              <a:gd name="connsiteY2" fmla="*/ 248420 h 24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238" h="248643">
                <a:moveTo>
                  <a:pt x="5382" y="0"/>
                </a:moveTo>
                <a:cubicBezTo>
                  <a:pt x="274" y="112356"/>
                  <a:pt x="-3606" y="120208"/>
                  <a:pt x="5382" y="232564"/>
                </a:cubicBezTo>
                <a:cubicBezTo>
                  <a:pt x="6918" y="251763"/>
                  <a:pt x="8172" y="248420"/>
                  <a:pt x="21238" y="248420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2" name="Connecteur droit 111"/>
          <p:cNvCxnSpPr/>
          <p:nvPr/>
        </p:nvCxnSpPr>
        <p:spPr>
          <a:xfrm flipV="1">
            <a:off x="3609975" y="4869657"/>
            <a:ext cx="339710" cy="89458"/>
          </a:xfrm>
          <a:prstGeom prst="line">
            <a:avLst/>
          </a:prstGeom>
          <a:ln w="698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necteur droit 112"/>
          <p:cNvCxnSpPr/>
          <p:nvPr/>
        </p:nvCxnSpPr>
        <p:spPr>
          <a:xfrm flipV="1">
            <a:off x="3532856" y="4651499"/>
            <a:ext cx="267619" cy="80214"/>
          </a:xfrm>
          <a:prstGeom prst="line">
            <a:avLst/>
          </a:prstGeom>
          <a:ln w="698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113"/>
          <p:cNvCxnSpPr/>
          <p:nvPr/>
        </p:nvCxnSpPr>
        <p:spPr>
          <a:xfrm>
            <a:off x="3869022" y="4674394"/>
            <a:ext cx="142710" cy="147637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necteur droit 114"/>
          <p:cNvCxnSpPr/>
          <p:nvPr/>
        </p:nvCxnSpPr>
        <p:spPr>
          <a:xfrm flipV="1">
            <a:off x="3940377" y="4822031"/>
            <a:ext cx="59074" cy="4762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necteur droit 115"/>
          <p:cNvCxnSpPr/>
          <p:nvPr/>
        </p:nvCxnSpPr>
        <p:spPr>
          <a:xfrm flipV="1">
            <a:off x="3719258" y="4736976"/>
            <a:ext cx="181230" cy="24650"/>
          </a:xfrm>
          <a:prstGeom prst="line">
            <a:avLst/>
          </a:prstGeom>
          <a:ln w="2127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necteur droit 116"/>
          <p:cNvCxnSpPr/>
          <p:nvPr/>
        </p:nvCxnSpPr>
        <p:spPr>
          <a:xfrm>
            <a:off x="3809873" y="4619088"/>
            <a:ext cx="100013" cy="72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Connecteur droit 117"/>
          <p:cNvCxnSpPr/>
          <p:nvPr/>
        </p:nvCxnSpPr>
        <p:spPr>
          <a:xfrm>
            <a:off x="3779830" y="4631410"/>
            <a:ext cx="207283" cy="23824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Connecteur droit 118"/>
          <p:cNvCxnSpPr/>
          <p:nvPr/>
        </p:nvCxnSpPr>
        <p:spPr>
          <a:xfrm>
            <a:off x="3796421" y="4631410"/>
            <a:ext cx="207283" cy="23824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0" name="Picture 4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89163" y="4727221"/>
            <a:ext cx="171885" cy="115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1" name="Connecteur droit 120"/>
          <p:cNvCxnSpPr/>
          <p:nvPr/>
        </p:nvCxnSpPr>
        <p:spPr>
          <a:xfrm>
            <a:off x="3809873" y="4484948"/>
            <a:ext cx="73275" cy="157576"/>
          </a:xfrm>
          <a:prstGeom prst="line">
            <a:avLst/>
          </a:prstGeom>
          <a:ln w="635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necteur droit 121"/>
          <p:cNvCxnSpPr/>
          <p:nvPr/>
        </p:nvCxnSpPr>
        <p:spPr>
          <a:xfrm>
            <a:off x="3789040" y="4520952"/>
            <a:ext cx="57470" cy="1215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E0F6409-3A32-4C74-ACBA-316F0E9AB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34150" y="8832078"/>
            <a:ext cx="342900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2</a:t>
            </a:fld>
            <a:endParaRPr lang="fr-FR" dirty="0"/>
          </a:p>
        </p:txBody>
      </p:sp>
      <p:sp>
        <p:nvSpPr>
          <p:cNvPr id="109" name="Forme libre 108"/>
          <p:cNvSpPr/>
          <p:nvPr/>
        </p:nvSpPr>
        <p:spPr>
          <a:xfrm>
            <a:off x="3846510" y="4499740"/>
            <a:ext cx="300779" cy="360392"/>
          </a:xfrm>
          <a:custGeom>
            <a:avLst/>
            <a:gdLst>
              <a:gd name="connsiteX0" fmla="*/ 0 w 285420"/>
              <a:gd name="connsiteY0" fmla="*/ 0 h 322861"/>
              <a:gd name="connsiteX1" fmla="*/ 26428 w 285420"/>
              <a:gd name="connsiteY1" fmla="*/ 42284 h 322861"/>
              <a:gd name="connsiteX2" fmla="*/ 42284 w 285420"/>
              <a:gd name="connsiteY2" fmla="*/ 73997 h 322861"/>
              <a:gd name="connsiteX3" fmla="*/ 58141 w 285420"/>
              <a:gd name="connsiteY3" fmla="*/ 84568 h 322861"/>
              <a:gd name="connsiteX4" fmla="*/ 89854 w 285420"/>
              <a:gd name="connsiteY4" fmla="*/ 95139 h 322861"/>
              <a:gd name="connsiteX5" fmla="*/ 105711 w 285420"/>
              <a:gd name="connsiteY5" fmla="*/ 105711 h 322861"/>
              <a:gd name="connsiteX6" fmla="*/ 153281 w 285420"/>
              <a:gd name="connsiteY6" fmla="*/ 121567 h 322861"/>
              <a:gd name="connsiteX7" fmla="*/ 169138 w 285420"/>
              <a:gd name="connsiteY7" fmla="*/ 126853 h 322861"/>
              <a:gd name="connsiteX8" fmla="*/ 184994 w 285420"/>
              <a:gd name="connsiteY8" fmla="*/ 132138 h 322861"/>
              <a:gd name="connsiteX9" fmla="*/ 200851 w 285420"/>
              <a:gd name="connsiteY9" fmla="*/ 142709 h 322861"/>
              <a:gd name="connsiteX10" fmla="*/ 227279 w 285420"/>
              <a:gd name="connsiteY10" fmla="*/ 163852 h 322861"/>
              <a:gd name="connsiteX11" fmla="*/ 243135 w 285420"/>
              <a:gd name="connsiteY11" fmla="*/ 169137 h 322861"/>
              <a:gd name="connsiteX12" fmla="*/ 264277 w 285420"/>
              <a:gd name="connsiteY12" fmla="*/ 200850 h 322861"/>
              <a:gd name="connsiteX13" fmla="*/ 269563 w 285420"/>
              <a:gd name="connsiteY13" fmla="*/ 216707 h 322861"/>
              <a:gd name="connsiteX14" fmla="*/ 285420 w 285420"/>
              <a:gd name="connsiteY14" fmla="*/ 248420 h 322861"/>
              <a:gd name="connsiteX15" fmla="*/ 274849 w 285420"/>
              <a:gd name="connsiteY15" fmla="*/ 295990 h 322861"/>
              <a:gd name="connsiteX16" fmla="*/ 237850 w 285420"/>
              <a:gd name="connsiteY16" fmla="*/ 322418 h 322861"/>
              <a:gd name="connsiteX17" fmla="*/ 216707 w 285420"/>
              <a:gd name="connsiteY17" fmla="*/ 322418 h 322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5420" h="322861">
                <a:moveTo>
                  <a:pt x="0" y="0"/>
                </a:moveTo>
                <a:cubicBezTo>
                  <a:pt x="8809" y="14095"/>
                  <a:pt x="21173" y="26516"/>
                  <a:pt x="26428" y="42284"/>
                </a:cubicBezTo>
                <a:cubicBezTo>
                  <a:pt x="30727" y="55181"/>
                  <a:pt x="32037" y="63750"/>
                  <a:pt x="42284" y="73997"/>
                </a:cubicBezTo>
                <a:cubicBezTo>
                  <a:pt x="46776" y="78489"/>
                  <a:pt x="52336" y="81988"/>
                  <a:pt x="58141" y="84568"/>
                </a:cubicBezTo>
                <a:cubicBezTo>
                  <a:pt x="68323" y="89093"/>
                  <a:pt x="89854" y="95139"/>
                  <a:pt x="89854" y="95139"/>
                </a:cubicBezTo>
                <a:cubicBezTo>
                  <a:pt x="95140" y="98663"/>
                  <a:pt x="99906" y="103131"/>
                  <a:pt x="105711" y="105711"/>
                </a:cubicBezTo>
                <a:cubicBezTo>
                  <a:pt x="105729" y="105719"/>
                  <a:pt x="145343" y="118921"/>
                  <a:pt x="153281" y="121567"/>
                </a:cubicBezTo>
                <a:lnTo>
                  <a:pt x="169138" y="126853"/>
                </a:lnTo>
                <a:lnTo>
                  <a:pt x="184994" y="132138"/>
                </a:lnTo>
                <a:cubicBezTo>
                  <a:pt x="190280" y="135662"/>
                  <a:pt x="195891" y="138741"/>
                  <a:pt x="200851" y="142709"/>
                </a:cubicBezTo>
                <a:cubicBezTo>
                  <a:pt x="217241" y="155822"/>
                  <a:pt x="205583" y="153004"/>
                  <a:pt x="227279" y="163852"/>
                </a:cubicBezTo>
                <a:cubicBezTo>
                  <a:pt x="232262" y="166343"/>
                  <a:pt x="237850" y="167375"/>
                  <a:pt x="243135" y="169137"/>
                </a:cubicBezTo>
                <a:cubicBezTo>
                  <a:pt x="250182" y="179708"/>
                  <a:pt x="260259" y="188797"/>
                  <a:pt x="264277" y="200850"/>
                </a:cubicBezTo>
                <a:cubicBezTo>
                  <a:pt x="266039" y="206136"/>
                  <a:pt x="267071" y="211724"/>
                  <a:pt x="269563" y="216707"/>
                </a:cubicBezTo>
                <a:cubicBezTo>
                  <a:pt x="290057" y="257695"/>
                  <a:pt x="272133" y="208563"/>
                  <a:pt x="285420" y="248420"/>
                </a:cubicBezTo>
                <a:cubicBezTo>
                  <a:pt x="285023" y="250802"/>
                  <a:pt x="280505" y="288071"/>
                  <a:pt x="274849" y="295990"/>
                </a:cubicBezTo>
                <a:cubicBezTo>
                  <a:pt x="264608" y="310327"/>
                  <a:pt x="254866" y="319987"/>
                  <a:pt x="237850" y="322418"/>
                </a:cubicBezTo>
                <a:cubicBezTo>
                  <a:pt x="230873" y="323415"/>
                  <a:pt x="223755" y="322418"/>
                  <a:pt x="216707" y="322418"/>
                </a:cubicBezTo>
              </a:path>
            </a:pathLst>
          </a:custGeom>
          <a:noFill/>
          <a:ln w="139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3283367E-BF02-4AB1-A3FD-0DA5F2472BE2}"/>
              </a:ext>
            </a:extLst>
          </p:cNvPr>
          <p:cNvGrpSpPr/>
          <p:nvPr/>
        </p:nvGrpSpPr>
        <p:grpSpPr>
          <a:xfrm>
            <a:off x="2771677" y="4535599"/>
            <a:ext cx="1540815" cy="1390294"/>
            <a:chOff x="2771677" y="4535599"/>
            <a:chExt cx="1540815" cy="1390294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BE345911-6918-40EB-99D5-2E9E908CC5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75342" y="4777542"/>
              <a:ext cx="1537150" cy="1148351"/>
            </a:xfrm>
            <a:prstGeom prst="rect">
              <a:avLst/>
            </a:prstGeom>
          </p:spPr>
        </p:pic>
        <p:pic>
          <p:nvPicPr>
            <p:cNvPr id="102" name="Image 101">
              <a:extLst>
                <a:ext uri="{FF2B5EF4-FFF2-40B4-BE49-F238E27FC236}">
                  <a16:creationId xmlns:a16="http://schemas.microsoft.com/office/drawing/2014/main" id="{C61EE7F6-B961-4A68-9301-34411158C1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71677" y="4535599"/>
              <a:ext cx="1051565" cy="1379498"/>
            </a:xfrm>
            <a:prstGeom prst="rect">
              <a:avLst/>
            </a:prstGeom>
          </p:spPr>
        </p:pic>
      </p:grpSp>
      <p:sp>
        <p:nvSpPr>
          <p:cNvPr id="123" name="Flèche droite 122"/>
          <p:cNvSpPr/>
          <p:nvPr/>
        </p:nvSpPr>
        <p:spPr>
          <a:xfrm rot="20361787">
            <a:off x="2081931" y="5447201"/>
            <a:ext cx="1003437" cy="20576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E0542A3-8DFC-DE31-BD5C-33450E309437}"/>
              </a:ext>
            </a:extLst>
          </p:cNvPr>
          <p:cNvSpPr txBox="1"/>
          <p:nvPr/>
        </p:nvSpPr>
        <p:spPr>
          <a:xfrm>
            <a:off x="306168" y="9477933"/>
            <a:ext cx="4346536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62CE0CC-F31B-8F2F-2ED7-762DC1DB4110}"/>
              </a:ext>
            </a:extLst>
          </p:cNvPr>
          <p:cNvSpPr txBox="1"/>
          <p:nvPr/>
        </p:nvSpPr>
        <p:spPr>
          <a:xfrm>
            <a:off x="380370" y="8770712"/>
            <a:ext cx="6116294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</p:spTree>
    <p:extLst>
      <p:ext uri="{BB962C8B-B14F-4D97-AF65-F5344CB8AC3E}">
        <p14:creationId xmlns:p14="http://schemas.microsoft.com/office/powerpoint/2010/main" val="428323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75118" y="3166606"/>
            <a:ext cx="3133919" cy="2564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3613" y="5983881"/>
            <a:ext cx="2561681" cy="2619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0422" y="557785"/>
            <a:ext cx="2655544" cy="25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68535" y="6416298"/>
            <a:ext cx="2873830" cy="2006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2754" y="874384"/>
            <a:ext cx="2721508" cy="2088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X:\PROJETS\STANDARD\0616_SONATA\ANNEXES\NOTICE DE MONTAGE CLIENT\NOTICE_006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09975" y="3401858"/>
            <a:ext cx="916073" cy="27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Groupe 56"/>
          <p:cNvGrpSpPr/>
          <p:nvPr/>
        </p:nvGrpSpPr>
        <p:grpSpPr>
          <a:xfrm>
            <a:off x="275080" y="560512"/>
            <a:ext cx="651775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1.1.S</a:t>
              </a:r>
            </a:p>
          </p:txBody>
        </p:sp>
      </p:grpSp>
      <p:grpSp>
        <p:nvGrpSpPr>
          <p:cNvPr id="73" name="Groupe 72"/>
          <p:cNvGrpSpPr/>
          <p:nvPr/>
        </p:nvGrpSpPr>
        <p:grpSpPr>
          <a:xfrm>
            <a:off x="265569" y="5993889"/>
            <a:ext cx="654746" cy="360040"/>
            <a:chOff x="909647" y="3131289"/>
            <a:chExt cx="448794" cy="360040"/>
          </a:xfrm>
        </p:grpSpPr>
        <p:sp>
          <p:nvSpPr>
            <p:cNvPr id="75" name="Rectangle à coins arrondis 74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6" name="ZoneTexte 75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1.4.S</a:t>
              </a:r>
            </a:p>
          </p:txBody>
        </p:sp>
      </p:grpSp>
      <p:sp>
        <p:nvSpPr>
          <p:cNvPr id="63" name="Rectangle à coins arrondis 62"/>
          <p:cNvSpPr/>
          <p:nvPr/>
        </p:nvSpPr>
        <p:spPr>
          <a:xfrm>
            <a:off x="3438517" y="560512"/>
            <a:ext cx="3074258" cy="2592264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Rectangle à coins arrondis 70"/>
          <p:cNvSpPr/>
          <p:nvPr/>
        </p:nvSpPr>
        <p:spPr>
          <a:xfrm>
            <a:off x="332655" y="3152776"/>
            <a:ext cx="6180120" cy="2833956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Rectangle à coins arrondis 71"/>
          <p:cNvSpPr/>
          <p:nvPr/>
        </p:nvSpPr>
        <p:spPr>
          <a:xfrm>
            <a:off x="332655" y="5986732"/>
            <a:ext cx="3106800" cy="262577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à coins arrondis 50"/>
          <p:cNvSpPr/>
          <p:nvPr/>
        </p:nvSpPr>
        <p:spPr>
          <a:xfrm>
            <a:off x="3439455" y="5986732"/>
            <a:ext cx="3073320" cy="2616248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2" name="Rectangle à coins arrondis 91"/>
          <p:cNvSpPr/>
          <p:nvPr/>
        </p:nvSpPr>
        <p:spPr>
          <a:xfrm>
            <a:off x="332656" y="560512"/>
            <a:ext cx="3105861" cy="2592264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" name="Groupe 10"/>
          <p:cNvGrpSpPr/>
          <p:nvPr/>
        </p:nvGrpSpPr>
        <p:grpSpPr>
          <a:xfrm>
            <a:off x="469354" y="3176639"/>
            <a:ext cx="1646381" cy="2685075"/>
            <a:chOff x="426055" y="2982234"/>
            <a:chExt cx="1347988" cy="2587601"/>
          </a:xfrm>
        </p:grpSpPr>
        <p:pic>
          <p:nvPicPr>
            <p:cNvPr id="1051" name="Picture 27" descr="X:\PROJETS\STANDARD\0629_FONCTIONNEL LED\ANNEXES\NOTICE DE MONTAGE\CABLE ALIMENTATION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26055" y="4384839"/>
              <a:ext cx="1083075" cy="115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2" name="Picture 28" descr="X:\PROJETS\STANDARD\0629_FONCTIONNEL LED\ANNEXES\NOTICE DE MONTAGE\CABLE ALIMENTATION.jpg"/>
            <p:cNvPicPr>
              <a:picLocks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8355" t="21115" r="2251" b="46445"/>
            <a:stretch/>
          </p:blipFill>
          <p:spPr bwMode="auto">
            <a:xfrm>
              <a:off x="476422" y="3099506"/>
              <a:ext cx="1083600" cy="11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Groupe 7"/>
            <p:cNvGrpSpPr/>
            <p:nvPr/>
          </p:nvGrpSpPr>
          <p:grpSpPr>
            <a:xfrm>
              <a:off x="448410" y="3398838"/>
              <a:ext cx="1325633" cy="2170997"/>
              <a:chOff x="148097" y="3532713"/>
              <a:chExt cx="2671810" cy="2664667"/>
            </a:xfrm>
          </p:grpSpPr>
          <p:grpSp>
            <p:nvGrpSpPr>
              <p:cNvPr id="4" name="Groupe 3"/>
              <p:cNvGrpSpPr/>
              <p:nvPr/>
            </p:nvGrpSpPr>
            <p:grpSpPr>
              <a:xfrm>
                <a:off x="2252655" y="3532713"/>
                <a:ext cx="567252" cy="1072393"/>
                <a:chOff x="5787934" y="958359"/>
                <a:chExt cx="447386" cy="791693"/>
              </a:xfrm>
            </p:grpSpPr>
            <p:sp>
              <p:nvSpPr>
                <p:cNvPr id="74" name="ZoneTexte 73"/>
                <p:cNvSpPr txBox="1"/>
                <p:nvPr/>
              </p:nvSpPr>
              <p:spPr>
                <a:xfrm>
                  <a:off x="5796314" y="1378977"/>
                  <a:ext cx="277534" cy="181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77" name="ZoneTexte 76"/>
                <p:cNvSpPr txBox="1"/>
                <p:nvPr/>
              </p:nvSpPr>
              <p:spPr>
                <a:xfrm>
                  <a:off x="5787934" y="1568280"/>
                  <a:ext cx="277531" cy="181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78" name="Image 77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91669" y="958359"/>
                  <a:ext cx="343651" cy="113406"/>
                </a:xfrm>
                <a:prstGeom prst="rect">
                  <a:avLst/>
                </a:prstGeom>
              </p:spPr>
            </p:pic>
          </p:grpSp>
          <p:grpSp>
            <p:nvGrpSpPr>
              <p:cNvPr id="100" name="Groupe 99"/>
              <p:cNvGrpSpPr/>
              <p:nvPr/>
            </p:nvGrpSpPr>
            <p:grpSpPr>
              <a:xfrm>
                <a:off x="2182872" y="5129753"/>
                <a:ext cx="583975" cy="1067627"/>
                <a:chOff x="5716502" y="1194311"/>
                <a:chExt cx="460576" cy="788171"/>
              </a:xfrm>
            </p:grpSpPr>
            <p:sp>
              <p:nvSpPr>
                <p:cNvPr id="105" name="ZoneTexte 104"/>
                <p:cNvSpPr txBox="1"/>
                <p:nvPr/>
              </p:nvSpPr>
              <p:spPr>
                <a:xfrm>
                  <a:off x="5716502" y="1579226"/>
                  <a:ext cx="277534" cy="181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106" name="ZoneTexte 105"/>
                <p:cNvSpPr txBox="1"/>
                <p:nvPr/>
              </p:nvSpPr>
              <p:spPr>
                <a:xfrm>
                  <a:off x="5716503" y="1800710"/>
                  <a:ext cx="277535" cy="181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107" name="Image 106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33425" y="1194311"/>
                  <a:ext cx="343653" cy="113406"/>
                </a:xfrm>
                <a:prstGeom prst="rect">
                  <a:avLst/>
                </a:prstGeom>
              </p:spPr>
            </p:pic>
          </p:grpSp>
          <p:pic>
            <p:nvPicPr>
              <p:cNvPr id="133" name="Image 132"/>
              <p:cNvPicPr>
                <a:picLocks/>
              </p:cNvPicPr>
              <p:nvPr/>
            </p:nvPicPr>
            <p:blipFill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9775" y="4167974"/>
                <a:ext cx="594074" cy="425821"/>
              </a:xfrm>
              <a:prstGeom prst="rect">
                <a:avLst/>
              </a:prstGeom>
            </p:spPr>
          </p:pic>
          <p:pic>
            <p:nvPicPr>
              <p:cNvPr id="142" name="Image 141"/>
              <p:cNvPicPr>
                <a:picLocks/>
              </p:cNvPicPr>
              <p:nvPr/>
            </p:nvPicPr>
            <p:blipFill>
              <a:blip r:embed="rId17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8097" y="5743300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10" name="ZoneTexte 9"/>
            <p:cNvSpPr txBox="1"/>
            <p:nvPr/>
          </p:nvSpPr>
          <p:spPr>
            <a:xfrm>
              <a:off x="981963" y="2982234"/>
              <a:ext cx="28405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600" dirty="0"/>
                <a:t>50</a:t>
              </a:r>
            </a:p>
          </p:txBody>
        </p:sp>
        <p:sp>
          <p:nvSpPr>
            <p:cNvPr id="80" name="ZoneTexte 79"/>
            <p:cNvSpPr txBox="1"/>
            <p:nvPr/>
          </p:nvSpPr>
          <p:spPr>
            <a:xfrm>
              <a:off x="1345285" y="2990726"/>
              <a:ext cx="29043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600" dirty="0"/>
                <a:t>11</a:t>
              </a:r>
            </a:p>
          </p:txBody>
        </p:sp>
        <p:sp>
          <p:nvSpPr>
            <p:cNvPr id="81" name="ZoneTexte 80"/>
            <p:cNvSpPr txBox="1"/>
            <p:nvPr/>
          </p:nvSpPr>
          <p:spPr>
            <a:xfrm>
              <a:off x="955233" y="4279985"/>
              <a:ext cx="28405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600" dirty="0"/>
                <a:t>50</a:t>
              </a:r>
            </a:p>
          </p:txBody>
        </p:sp>
        <p:sp>
          <p:nvSpPr>
            <p:cNvPr id="82" name="ZoneTexte 81"/>
            <p:cNvSpPr txBox="1"/>
            <p:nvPr/>
          </p:nvSpPr>
          <p:spPr>
            <a:xfrm>
              <a:off x="1317034" y="4291861"/>
              <a:ext cx="29043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600" dirty="0"/>
                <a:t>11</a:t>
              </a:r>
            </a:p>
          </p:txBody>
        </p:sp>
      </p:grpSp>
      <p:grpSp>
        <p:nvGrpSpPr>
          <p:cNvPr id="68" name="Groupe 67"/>
          <p:cNvGrpSpPr/>
          <p:nvPr/>
        </p:nvGrpSpPr>
        <p:grpSpPr>
          <a:xfrm>
            <a:off x="255466" y="3154031"/>
            <a:ext cx="651816" cy="360040"/>
            <a:chOff x="909647" y="3131289"/>
            <a:chExt cx="448794" cy="360040"/>
          </a:xfrm>
        </p:grpSpPr>
        <p:sp>
          <p:nvSpPr>
            <p:cNvPr id="69" name="Rectangle à coins arrondis 68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0" name="ZoneTexte 69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1.3.S</a:t>
              </a:r>
            </a:p>
          </p:txBody>
        </p:sp>
      </p:grpSp>
      <p:grpSp>
        <p:nvGrpSpPr>
          <p:cNvPr id="47" name="Groupe 46"/>
          <p:cNvGrpSpPr/>
          <p:nvPr/>
        </p:nvGrpSpPr>
        <p:grpSpPr>
          <a:xfrm>
            <a:off x="3378241" y="557785"/>
            <a:ext cx="634149" cy="360040"/>
            <a:chOff x="909647" y="3131289"/>
            <a:chExt cx="448794" cy="360040"/>
          </a:xfrm>
        </p:grpSpPr>
        <p:sp>
          <p:nvSpPr>
            <p:cNvPr id="48" name="Rectangle à coins arrondis 4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ZoneTexte 4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1.2.S</a:t>
              </a:r>
            </a:p>
          </p:txBody>
        </p:sp>
      </p:grpSp>
      <p:grpSp>
        <p:nvGrpSpPr>
          <p:cNvPr id="55" name="Groupe 54"/>
          <p:cNvGrpSpPr/>
          <p:nvPr/>
        </p:nvGrpSpPr>
        <p:grpSpPr>
          <a:xfrm>
            <a:off x="3393558" y="5983881"/>
            <a:ext cx="651400" cy="360040"/>
            <a:chOff x="926142" y="3131289"/>
            <a:chExt cx="448794" cy="360040"/>
          </a:xfrm>
        </p:grpSpPr>
        <p:sp>
          <p:nvSpPr>
            <p:cNvPr id="56" name="Rectangle à coins arrondis 55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ZoneTexte 59"/>
            <p:cNvSpPr txBox="1"/>
            <p:nvPr/>
          </p:nvSpPr>
          <p:spPr>
            <a:xfrm>
              <a:off x="926142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1.5.S</a:t>
              </a:r>
            </a:p>
          </p:txBody>
        </p:sp>
      </p:grpSp>
      <p:sp>
        <p:nvSpPr>
          <p:cNvPr id="84" name="ZoneTexte 83"/>
          <p:cNvSpPr txBox="1"/>
          <p:nvPr/>
        </p:nvSpPr>
        <p:spPr>
          <a:xfrm>
            <a:off x="966432" y="748548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1</a:t>
            </a:r>
          </a:p>
        </p:txBody>
      </p:sp>
      <p:sp>
        <p:nvSpPr>
          <p:cNvPr id="85" name="ZoneTexte 84"/>
          <p:cNvSpPr txBox="1"/>
          <p:nvPr/>
        </p:nvSpPr>
        <p:spPr>
          <a:xfrm>
            <a:off x="6098883" y="2603151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3</a:t>
            </a:r>
          </a:p>
        </p:txBody>
      </p:sp>
      <p:sp>
        <p:nvSpPr>
          <p:cNvPr id="86" name="ZoneTexte 85"/>
          <p:cNvSpPr txBox="1"/>
          <p:nvPr/>
        </p:nvSpPr>
        <p:spPr>
          <a:xfrm>
            <a:off x="4503464" y="2013679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2</a:t>
            </a:r>
          </a:p>
        </p:txBody>
      </p:sp>
      <p:sp>
        <p:nvSpPr>
          <p:cNvPr id="87" name="ZoneTexte 86"/>
          <p:cNvSpPr txBox="1"/>
          <p:nvPr/>
        </p:nvSpPr>
        <p:spPr>
          <a:xfrm>
            <a:off x="3045294" y="7485703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1</a:t>
            </a:r>
          </a:p>
        </p:txBody>
      </p:sp>
      <p:sp>
        <p:nvSpPr>
          <p:cNvPr id="88" name="ZoneTexte 87"/>
          <p:cNvSpPr txBox="1"/>
          <p:nvPr/>
        </p:nvSpPr>
        <p:spPr>
          <a:xfrm>
            <a:off x="1280061" y="7199625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2</a:t>
            </a:r>
          </a:p>
        </p:txBody>
      </p:sp>
      <p:sp>
        <p:nvSpPr>
          <p:cNvPr id="89" name="ZoneTexte 88"/>
          <p:cNvSpPr txBox="1"/>
          <p:nvPr/>
        </p:nvSpPr>
        <p:spPr>
          <a:xfrm>
            <a:off x="4109550" y="6248638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3</a:t>
            </a:r>
          </a:p>
        </p:txBody>
      </p:sp>
      <p:pic>
        <p:nvPicPr>
          <p:cNvPr id="61" name="Picture 2" descr="X:\NOTICE DE MONTAGE CLIENT-BIBLIOTHEQUE PICTOGRAMMES\TORX T25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56662" y="639461"/>
            <a:ext cx="425412" cy="41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X:\NOTICE DE MONTAGE CLIENT-BIBLIOTHEQUE PICTOGRAMMES\TORX T25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50301" y="6040206"/>
            <a:ext cx="425412" cy="41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ZoneTexte 65"/>
          <p:cNvSpPr txBox="1"/>
          <p:nvPr/>
        </p:nvSpPr>
        <p:spPr>
          <a:xfrm>
            <a:off x="4968194" y="6107708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5N.m ±1</a:t>
            </a:r>
          </a:p>
        </p:txBody>
      </p:sp>
      <p:sp>
        <p:nvSpPr>
          <p:cNvPr id="24" name="Forme libre 23"/>
          <p:cNvSpPr/>
          <p:nvPr/>
        </p:nvSpPr>
        <p:spPr>
          <a:xfrm>
            <a:off x="4312912" y="4529716"/>
            <a:ext cx="21238" cy="248643"/>
          </a:xfrm>
          <a:custGeom>
            <a:avLst/>
            <a:gdLst>
              <a:gd name="connsiteX0" fmla="*/ 5382 w 21238"/>
              <a:gd name="connsiteY0" fmla="*/ 0 h 248643"/>
              <a:gd name="connsiteX1" fmla="*/ 5382 w 21238"/>
              <a:gd name="connsiteY1" fmla="*/ 232564 h 248643"/>
              <a:gd name="connsiteX2" fmla="*/ 21238 w 21238"/>
              <a:gd name="connsiteY2" fmla="*/ 248420 h 24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238" h="248643">
                <a:moveTo>
                  <a:pt x="5382" y="0"/>
                </a:moveTo>
                <a:cubicBezTo>
                  <a:pt x="274" y="112356"/>
                  <a:pt x="-3606" y="120208"/>
                  <a:pt x="5382" y="232564"/>
                </a:cubicBezTo>
                <a:cubicBezTo>
                  <a:pt x="6918" y="251763"/>
                  <a:pt x="8172" y="248420"/>
                  <a:pt x="21238" y="248420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1" name="Connecteur droit 100"/>
          <p:cNvCxnSpPr/>
          <p:nvPr/>
        </p:nvCxnSpPr>
        <p:spPr>
          <a:xfrm flipV="1">
            <a:off x="3532856" y="4651499"/>
            <a:ext cx="267619" cy="80214"/>
          </a:xfrm>
          <a:prstGeom prst="line">
            <a:avLst/>
          </a:prstGeom>
          <a:ln w="698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101"/>
          <p:cNvCxnSpPr/>
          <p:nvPr/>
        </p:nvCxnSpPr>
        <p:spPr>
          <a:xfrm>
            <a:off x="3869022" y="4674394"/>
            <a:ext cx="142710" cy="147637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necteur droit 107"/>
          <p:cNvCxnSpPr/>
          <p:nvPr/>
        </p:nvCxnSpPr>
        <p:spPr>
          <a:xfrm flipV="1">
            <a:off x="3940377" y="4822031"/>
            <a:ext cx="59074" cy="47626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4" name="Connecteur droit 2063"/>
          <p:cNvCxnSpPr/>
          <p:nvPr/>
        </p:nvCxnSpPr>
        <p:spPr>
          <a:xfrm>
            <a:off x="3809873" y="4619088"/>
            <a:ext cx="100013" cy="72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3" name="Connecteur droit 2072"/>
          <p:cNvCxnSpPr/>
          <p:nvPr/>
        </p:nvCxnSpPr>
        <p:spPr>
          <a:xfrm>
            <a:off x="3779830" y="4631410"/>
            <a:ext cx="207283" cy="23824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Connecteur droit 126"/>
          <p:cNvCxnSpPr/>
          <p:nvPr/>
        </p:nvCxnSpPr>
        <p:spPr>
          <a:xfrm>
            <a:off x="3796421" y="4631410"/>
            <a:ext cx="207283" cy="23824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127"/>
          <p:cNvCxnSpPr/>
          <p:nvPr/>
        </p:nvCxnSpPr>
        <p:spPr>
          <a:xfrm>
            <a:off x="3809873" y="4484948"/>
            <a:ext cx="73275" cy="157576"/>
          </a:xfrm>
          <a:prstGeom prst="line">
            <a:avLst/>
          </a:prstGeom>
          <a:ln w="635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/>
          <p:cNvCxnSpPr/>
          <p:nvPr/>
        </p:nvCxnSpPr>
        <p:spPr>
          <a:xfrm>
            <a:off x="3789040" y="4520952"/>
            <a:ext cx="57470" cy="1215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6BD0641-7E5D-4B72-AB93-726CD0A4A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22720" y="8839381"/>
            <a:ext cx="342900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3</a:t>
            </a:fld>
            <a:endParaRPr lang="fr-FR" dirty="0"/>
          </a:p>
        </p:txBody>
      </p:sp>
      <p:grpSp>
        <p:nvGrpSpPr>
          <p:cNvPr id="79" name="Groupe 78">
            <a:extLst>
              <a:ext uri="{FF2B5EF4-FFF2-40B4-BE49-F238E27FC236}">
                <a16:creationId xmlns:a16="http://schemas.microsoft.com/office/drawing/2014/main" id="{8F7DAD58-FAB3-4859-81F4-50FF2F29F248}"/>
              </a:ext>
            </a:extLst>
          </p:cNvPr>
          <p:cNvGrpSpPr/>
          <p:nvPr/>
        </p:nvGrpSpPr>
        <p:grpSpPr>
          <a:xfrm>
            <a:off x="2771677" y="4535599"/>
            <a:ext cx="1540815" cy="1390294"/>
            <a:chOff x="2771677" y="4535599"/>
            <a:chExt cx="1540815" cy="1390294"/>
          </a:xfrm>
        </p:grpSpPr>
        <p:pic>
          <p:nvPicPr>
            <p:cNvPr id="83" name="Image 82">
              <a:extLst>
                <a:ext uri="{FF2B5EF4-FFF2-40B4-BE49-F238E27FC236}">
                  <a16:creationId xmlns:a16="http://schemas.microsoft.com/office/drawing/2014/main" id="{FF67778E-C95B-4ACB-A811-BCD3025092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75342" y="4777542"/>
              <a:ext cx="1537150" cy="1148351"/>
            </a:xfrm>
            <a:prstGeom prst="rect">
              <a:avLst/>
            </a:prstGeom>
          </p:spPr>
        </p:pic>
        <p:pic>
          <p:nvPicPr>
            <p:cNvPr id="91" name="Image 90">
              <a:extLst>
                <a:ext uri="{FF2B5EF4-FFF2-40B4-BE49-F238E27FC236}">
                  <a16:creationId xmlns:a16="http://schemas.microsoft.com/office/drawing/2014/main" id="{679414EB-09E9-4D7A-91E4-D165FB0E7E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71677" y="4535599"/>
              <a:ext cx="1051565" cy="1379498"/>
            </a:xfrm>
            <a:prstGeom prst="rect">
              <a:avLst/>
            </a:prstGeom>
          </p:spPr>
        </p:pic>
      </p:grpSp>
      <p:sp>
        <p:nvSpPr>
          <p:cNvPr id="19" name="Forme libre 18"/>
          <p:cNvSpPr/>
          <p:nvPr/>
        </p:nvSpPr>
        <p:spPr>
          <a:xfrm>
            <a:off x="3869022" y="4529716"/>
            <a:ext cx="285420" cy="322861"/>
          </a:xfrm>
          <a:custGeom>
            <a:avLst/>
            <a:gdLst>
              <a:gd name="connsiteX0" fmla="*/ 0 w 285420"/>
              <a:gd name="connsiteY0" fmla="*/ 0 h 322861"/>
              <a:gd name="connsiteX1" fmla="*/ 26428 w 285420"/>
              <a:gd name="connsiteY1" fmla="*/ 42284 h 322861"/>
              <a:gd name="connsiteX2" fmla="*/ 42284 w 285420"/>
              <a:gd name="connsiteY2" fmla="*/ 73997 h 322861"/>
              <a:gd name="connsiteX3" fmla="*/ 58141 w 285420"/>
              <a:gd name="connsiteY3" fmla="*/ 84568 h 322861"/>
              <a:gd name="connsiteX4" fmla="*/ 89854 w 285420"/>
              <a:gd name="connsiteY4" fmla="*/ 95139 h 322861"/>
              <a:gd name="connsiteX5" fmla="*/ 105711 w 285420"/>
              <a:gd name="connsiteY5" fmla="*/ 105711 h 322861"/>
              <a:gd name="connsiteX6" fmla="*/ 153281 w 285420"/>
              <a:gd name="connsiteY6" fmla="*/ 121567 h 322861"/>
              <a:gd name="connsiteX7" fmla="*/ 169138 w 285420"/>
              <a:gd name="connsiteY7" fmla="*/ 126853 h 322861"/>
              <a:gd name="connsiteX8" fmla="*/ 184994 w 285420"/>
              <a:gd name="connsiteY8" fmla="*/ 132138 h 322861"/>
              <a:gd name="connsiteX9" fmla="*/ 200851 w 285420"/>
              <a:gd name="connsiteY9" fmla="*/ 142709 h 322861"/>
              <a:gd name="connsiteX10" fmla="*/ 227279 w 285420"/>
              <a:gd name="connsiteY10" fmla="*/ 163852 h 322861"/>
              <a:gd name="connsiteX11" fmla="*/ 243135 w 285420"/>
              <a:gd name="connsiteY11" fmla="*/ 169137 h 322861"/>
              <a:gd name="connsiteX12" fmla="*/ 264277 w 285420"/>
              <a:gd name="connsiteY12" fmla="*/ 200850 h 322861"/>
              <a:gd name="connsiteX13" fmla="*/ 269563 w 285420"/>
              <a:gd name="connsiteY13" fmla="*/ 216707 h 322861"/>
              <a:gd name="connsiteX14" fmla="*/ 285420 w 285420"/>
              <a:gd name="connsiteY14" fmla="*/ 248420 h 322861"/>
              <a:gd name="connsiteX15" fmla="*/ 274849 w 285420"/>
              <a:gd name="connsiteY15" fmla="*/ 295990 h 322861"/>
              <a:gd name="connsiteX16" fmla="*/ 237850 w 285420"/>
              <a:gd name="connsiteY16" fmla="*/ 322418 h 322861"/>
              <a:gd name="connsiteX17" fmla="*/ 216707 w 285420"/>
              <a:gd name="connsiteY17" fmla="*/ 322418 h 322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5420" h="322861">
                <a:moveTo>
                  <a:pt x="0" y="0"/>
                </a:moveTo>
                <a:cubicBezTo>
                  <a:pt x="8809" y="14095"/>
                  <a:pt x="21173" y="26516"/>
                  <a:pt x="26428" y="42284"/>
                </a:cubicBezTo>
                <a:cubicBezTo>
                  <a:pt x="30727" y="55181"/>
                  <a:pt x="32037" y="63750"/>
                  <a:pt x="42284" y="73997"/>
                </a:cubicBezTo>
                <a:cubicBezTo>
                  <a:pt x="46776" y="78489"/>
                  <a:pt x="52336" y="81988"/>
                  <a:pt x="58141" y="84568"/>
                </a:cubicBezTo>
                <a:cubicBezTo>
                  <a:pt x="68323" y="89093"/>
                  <a:pt x="89854" y="95139"/>
                  <a:pt x="89854" y="95139"/>
                </a:cubicBezTo>
                <a:cubicBezTo>
                  <a:pt x="95140" y="98663"/>
                  <a:pt x="99906" y="103131"/>
                  <a:pt x="105711" y="105711"/>
                </a:cubicBezTo>
                <a:cubicBezTo>
                  <a:pt x="105729" y="105719"/>
                  <a:pt x="145343" y="118921"/>
                  <a:pt x="153281" y="121567"/>
                </a:cubicBezTo>
                <a:lnTo>
                  <a:pt x="169138" y="126853"/>
                </a:lnTo>
                <a:lnTo>
                  <a:pt x="184994" y="132138"/>
                </a:lnTo>
                <a:cubicBezTo>
                  <a:pt x="190280" y="135662"/>
                  <a:pt x="195891" y="138741"/>
                  <a:pt x="200851" y="142709"/>
                </a:cubicBezTo>
                <a:cubicBezTo>
                  <a:pt x="217241" y="155822"/>
                  <a:pt x="205583" y="153004"/>
                  <a:pt x="227279" y="163852"/>
                </a:cubicBezTo>
                <a:cubicBezTo>
                  <a:pt x="232262" y="166343"/>
                  <a:pt x="237850" y="167375"/>
                  <a:pt x="243135" y="169137"/>
                </a:cubicBezTo>
                <a:cubicBezTo>
                  <a:pt x="250182" y="179708"/>
                  <a:pt x="260259" y="188797"/>
                  <a:pt x="264277" y="200850"/>
                </a:cubicBezTo>
                <a:cubicBezTo>
                  <a:pt x="266039" y="206136"/>
                  <a:pt x="267071" y="211724"/>
                  <a:pt x="269563" y="216707"/>
                </a:cubicBezTo>
                <a:cubicBezTo>
                  <a:pt x="290057" y="257695"/>
                  <a:pt x="272133" y="208563"/>
                  <a:pt x="285420" y="248420"/>
                </a:cubicBezTo>
                <a:cubicBezTo>
                  <a:pt x="285023" y="250802"/>
                  <a:pt x="280505" y="288071"/>
                  <a:pt x="274849" y="295990"/>
                </a:cubicBezTo>
                <a:cubicBezTo>
                  <a:pt x="264608" y="310327"/>
                  <a:pt x="254866" y="319987"/>
                  <a:pt x="237850" y="322418"/>
                </a:cubicBezTo>
                <a:cubicBezTo>
                  <a:pt x="230873" y="323415"/>
                  <a:pt x="223755" y="322418"/>
                  <a:pt x="216707" y="322418"/>
                </a:cubicBezTo>
              </a:path>
            </a:pathLst>
          </a:custGeom>
          <a:noFill/>
          <a:ln w="139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5" name="Flèche droite 94"/>
          <p:cNvSpPr/>
          <p:nvPr/>
        </p:nvSpPr>
        <p:spPr>
          <a:xfrm rot="20361787">
            <a:off x="2081931" y="5447201"/>
            <a:ext cx="1003437" cy="20576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EE45940-755B-C28D-9CAB-1FC929A3BDD8}"/>
              </a:ext>
            </a:extLst>
          </p:cNvPr>
          <p:cNvSpPr txBox="1"/>
          <p:nvPr/>
        </p:nvSpPr>
        <p:spPr>
          <a:xfrm>
            <a:off x="306168" y="9477933"/>
            <a:ext cx="4346536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9645C74-A515-2779-04B0-08F9EC2853BA}"/>
              </a:ext>
            </a:extLst>
          </p:cNvPr>
          <p:cNvSpPr txBox="1"/>
          <p:nvPr/>
        </p:nvSpPr>
        <p:spPr>
          <a:xfrm>
            <a:off x="382799" y="8770209"/>
            <a:ext cx="6116294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</p:spTree>
    <p:extLst>
      <p:ext uri="{BB962C8B-B14F-4D97-AF65-F5344CB8AC3E}">
        <p14:creationId xmlns:p14="http://schemas.microsoft.com/office/powerpoint/2010/main" val="1313881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" name="Picture 15" descr="X:\PROJETS\STANDARD\0629_FONCTIONNEL LED\ANNEXES\NOTICE DE MONTAGE\ZELDA TOP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12" b="99213" l="838" r="99330">
                        <a14:foregroundMark x1="10385" y1="93963" x2="11893" y2="59318"/>
                        <a14:foregroundMark x1="13903" y1="34908" x2="42714" y2="52493"/>
                        <a14:foregroundMark x1="27806" y1="27297" x2="51759" y2="56955"/>
                        <a14:foregroundMark x1="37856" y1="20472" x2="65662" y2="64304"/>
                        <a14:foregroundMark x1="92462" y1="59843" x2="89615" y2="22310"/>
                        <a14:foregroundMark x1="15578" y1="75066" x2="25461" y2="57480"/>
                        <a14:foregroundMark x1="20938" y1="64304" x2="64992" y2="56430"/>
                        <a14:foregroundMark x1="66667" y1="59318" x2="82747" y2="53018"/>
                        <a14:backgroundMark x1="97320" y1="63255" x2="85092" y2="68241"/>
                        <a14:backgroundMark x1="64657" y1="72966" x2="64657" y2="72966"/>
                        <a14:backgroundMark x1="60134" y1="85827" x2="45896" y2="91601"/>
                        <a14:backgroundMark x1="33668" y1="87139" x2="33668" y2="87139"/>
                        <a14:backgroundMark x1="25126" y1="88189" x2="48744" y2="86352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" r="2116"/>
          <a:stretch/>
        </p:blipFill>
        <p:spPr bwMode="auto">
          <a:xfrm>
            <a:off x="428344" y="4822085"/>
            <a:ext cx="2112296" cy="121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X:\PROJETS\STANDARD\0629_FONCTIONNEL LED\ANNEXES\NOTICE DE MONTAGE\ZELDA LA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5672" y="0"/>
            <a:ext cx="2607528" cy="1968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89882" y="2302669"/>
            <a:ext cx="4663318" cy="25236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610863" y="4956859"/>
            <a:ext cx="3902135" cy="2758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0434" y="6433355"/>
            <a:ext cx="3332964" cy="23565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5" name="Groupe 64"/>
          <p:cNvGrpSpPr/>
          <p:nvPr/>
        </p:nvGrpSpPr>
        <p:grpSpPr>
          <a:xfrm>
            <a:off x="276883" y="4800599"/>
            <a:ext cx="831745" cy="360040"/>
            <a:chOff x="909647" y="3131289"/>
            <a:chExt cx="644308" cy="360040"/>
          </a:xfrm>
        </p:grpSpPr>
        <p:sp>
          <p:nvSpPr>
            <p:cNvPr id="66" name="Rectangle à coins arrondis 65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909647" y="3152775"/>
              <a:ext cx="6443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2.1.b</a:t>
              </a:r>
            </a:p>
          </p:txBody>
        </p:sp>
      </p:grpSp>
      <p:sp>
        <p:nvSpPr>
          <p:cNvPr id="20" name="ZoneTexte 19"/>
          <p:cNvSpPr txBox="1"/>
          <p:nvPr/>
        </p:nvSpPr>
        <p:spPr>
          <a:xfrm>
            <a:off x="5508917" y="4322114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5N.m ±1</a:t>
            </a:r>
          </a:p>
        </p:txBody>
      </p:sp>
      <p:sp>
        <p:nvSpPr>
          <p:cNvPr id="71" name="Rectangle à coins arrondis 70"/>
          <p:cNvSpPr/>
          <p:nvPr/>
        </p:nvSpPr>
        <p:spPr>
          <a:xfrm>
            <a:off x="331168" y="4800599"/>
            <a:ext cx="6222032" cy="3954459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90715" y="663235"/>
            <a:ext cx="3577391" cy="25293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Rectangle à coins arrondis 62"/>
          <p:cNvSpPr/>
          <p:nvPr/>
        </p:nvSpPr>
        <p:spPr>
          <a:xfrm>
            <a:off x="331168" y="560510"/>
            <a:ext cx="6222032" cy="4240089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6" name="Groupe 25"/>
          <p:cNvGrpSpPr/>
          <p:nvPr/>
        </p:nvGrpSpPr>
        <p:grpSpPr>
          <a:xfrm>
            <a:off x="344623" y="560510"/>
            <a:ext cx="608369" cy="360040"/>
            <a:chOff x="950166" y="3131289"/>
            <a:chExt cx="363898" cy="360040"/>
          </a:xfrm>
        </p:grpSpPr>
        <p:sp>
          <p:nvSpPr>
            <p:cNvPr id="27" name="Rectangle à coins arrondis 26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/>
            <p:cNvSpPr txBox="1"/>
            <p:nvPr/>
          </p:nvSpPr>
          <p:spPr>
            <a:xfrm>
              <a:off x="950166" y="3134008"/>
              <a:ext cx="3638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2.1.a</a:t>
              </a:r>
            </a:p>
          </p:txBody>
        </p:sp>
      </p:grpSp>
      <p:sp>
        <p:nvSpPr>
          <p:cNvPr id="3" name="ZoneTexte 2"/>
          <p:cNvSpPr txBox="1"/>
          <p:nvPr/>
        </p:nvSpPr>
        <p:spPr>
          <a:xfrm>
            <a:off x="1951774" y="2360494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2675059" y="2378166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8N.m ±1</a:t>
            </a:r>
          </a:p>
        </p:txBody>
      </p:sp>
      <p:sp>
        <p:nvSpPr>
          <p:cNvPr id="40" name="ZoneTexte 39"/>
          <p:cNvSpPr txBox="1"/>
          <p:nvPr/>
        </p:nvSpPr>
        <p:spPr>
          <a:xfrm>
            <a:off x="2463421" y="8448093"/>
            <a:ext cx="250458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564637" y="7522470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44" name="ZoneTexte 43"/>
          <p:cNvSpPr txBox="1"/>
          <p:nvPr/>
        </p:nvSpPr>
        <p:spPr>
          <a:xfrm>
            <a:off x="1437800" y="7688876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4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427420" y="7129470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3</a:t>
            </a:r>
          </a:p>
        </p:txBody>
      </p:sp>
      <p:sp>
        <p:nvSpPr>
          <p:cNvPr id="58" name="ZoneTexte 57"/>
          <p:cNvSpPr txBox="1"/>
          <p:nvPr/>
        </p:nvSpPr>
        <p:spPr>
          <a:xfrm>
            <a:off x="610817" y="1660276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372469" y="1220802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60" name="ZoneTexte 59"/>
          <p:cNvSpPr txBox="1"/>
          <p:nvPr/>
        </p:nvSpPr>
        <p:spPr>
          <a:xfrm>
            <a:off x="1095886" y="2823940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3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1170833" y="581996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4</a:t>
            </a:r>
          </a:p>
        </p:txBody>
      </p:sp>
      <p:sp>
        <p:nvSpPr>
          <p:cNvPr id="62" name="ZoneTexte 61"/>
          <p:cNvSpPr txBox="1"/>
          <p:nvPr/>
        </p:nvSpPr>
        <p:spPr>
          <a:xfrm>
            <a:off x="1677340" y="730756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5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8352" y="2328559"/>
            <a:ext cx="333617" cy="328694"/>
          </a:xfrm>
          <a:prstGeom prst="rect">
            <a:avLst/>
          </a:prstGeom>
        </p:spPr>
      </p:pic>
      <p:sp>
        <p:nvSpPr>
          <p:cNvPr id="64" name="ZoneTexte 63"/>
          <p:cNvSpPr txBox="1"/>
          <p:nvPr/>
        </p:nvSpPr>
        <p:spPr>
          <a:xfrm>
            <a:off x="1951774" y="2716218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sp>
        <p:nvSpPr>
          <p:cNvPr id="67" name="ZoneTexte 66"/>
          <p:cNvSpPr txBox="1"/>
          <p:nvPr/>
        </p:nvSpPr>
        <p:spPr>
          <a:xfrm>
            <a:off x="2675059" y="2743707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6N.m ±1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2003" y="2706246"/>
            <a:ext cx="339979" cy="300284"/>
          </a:xfrm>
          <a:prstGeom prst="rect">
            <a:avLst/>
          </a:prstGeom>
        </p:spPr>
      </p:pic>
      <p:sp>
        <p:nvSpPr>
          <p:cNvPr id="2" name="Double flèche horizontale 1"/>
          <p:cNvSpPr/>
          <p:nvPr/>
        </p:nvSpPr>
        <p:spPr>
          <a:xfrm rot="200065">
            <a:off x="1112484" y="2144940"/>
            <a:ext cx="459161" cy="129301"/>
          </a:xfrm>
          <a:prstGeom prst="leftRightArrow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9" name="Picture 8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4869">
            <a:off x="4206787" y="7402595"/>
            <a:ext cx="763326" cy="1294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cteur droit 7"/>
          <p:cNvCxnSpPr/>
          <p:nvPr/>
        </p:nvCxnSpPr>
        <p:spPr>
          <a:xfrm>
            <a:off x="3820764" y="6269928"/>
            <a:ext cx="496292" cy="1"/>
          </a:xfrm>
          <a:prstGeom prst="line">
            <a:avLst/>
          </a:prstGeom>
          <a:ln w="63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69"/>
          <p:cNvCxnSpPr/>
          <p:nvPr/>
        </p:nvCxnSpPr>
        <p:spPr>
          <a:xfrm>
            <a:off x="3844576" y="5888928"/>
            <a:ext cx="526781" cy="23716"/>
          </a:xfrm>
          <a:prstGeom prst="line">
            <a:avLst/>
          </a:prstGeom>
          <a:ln w="63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ZoneTexte 71"/>
          <p:cNvSpPr txBox="1"/>
          <p:nvPr/>
        </p:nvSpPr>
        <p:spPr>
          <a:xfrm>
            <a:off x="3568801" y="5029834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100" dirty="0"/>
              <a:t>7</a:t>
            </a:r>
            <a:endParaRPr lang="fr-FR" sz="1100" dirty="0"/>
          </a:p>
        </p:txBody>
      </p:sp>
      <p:sp>
        <p:nvSpPr>
          <p:cNvPr id="73" name="ZoneTexte 72"/>
          <p:cNvSpPr txBox="1"/>
          <p:nvPr/>
        </p:nvSpPr>
        <p:spPr>
          <a:xfrm>
            <a:off x="3165851" y="4860557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100" dirty="0"/>
              <a:t>6</a:t>
            </a:r>
            <a:endParaRPr lang="fr-FR" sz="1100" dirty="0"/>
          </a:p>
        </p:txBody>
      </p:sp>
      <p:sp>
        <p:nvSpPr>
          <p:cNvPr id="74" name="ZoneTexte 73"/>
          <p:cNvSpPr txBox="1"/>
          <p:nvPr/>
        </p:nvSpPr>
        <p:spPr>
          <a:xfrm>
            <a:off x="4801302" y="6865689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100" dirty="0"/>
              <a:t>8</a:t>
            </a:r>
            <a:endParaRPr lang="fr-FR" sz="1100" dirty="0"/>
          </a:p>
        </p:txBody>
      </p:sp>
      <p:sp>
        <p:nvSpPr>
          <p:cNvPr id="75" name="ZoneTexte 74"/>
          <p:cNvSpPr txBox="1"/>
          <p:nvPr/>
        </p:nvSpPr>
        <p:spPr>
          <a:xfrm>
            <a:off x="3671238" y="6394464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100" dirty="0"/>
              <a:t>9</a:t>
            </a:r>
            <a:endParaRPr lang="fr-FR" sz="1100" dirty="0"/>
          </a:p>
        </p:txBody>
      </p:sp>
      <p:sp>
        <p:nvSpPr>
          <p:cNvPr id="76" name="Double flèche horizontale 75"/>
          <p:cNvSpPr/>
          <p:nvPr/>
        </p:nvSpPr>
        <p:spPr>
          <a:xfrm rot="295444">
            <a:off x="5741634" y="6329813"/>
            <a:ext cx="459161" cy="129301"/>
          </a:xfrm>
          <a:prstGeom prst="leftRightArrow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" name="ZoneTexte 76"/>
          <p:cNvSpPr txBox="1"/>
          <p:nvPr/>
        </p:nvSpPr>
        <p:spPr>
          <a:xfrm>
            <a:off x="5833997" y="6482649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100" dirty="0"/>
              <a:t>5</a:t>
            </a:r>
            <a:endParaRPr lang="fr-FR" sz="1100" dirty="0"/>
          </a:p>
        </p:txBody>
      </p:sp>
      <p:sp>
        <p:nvSpPr>
          <p:cNvPr id="78" name="ZoneTexte 77"/>
          <p:cNvSpPr txBox="1"/>
          <p:nvPr/>
        </p:nvSpPr>
        <p:spPr>
          <a:xfrm>
            <a:off x="334169" y="8039411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79" name="Image 7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817" y="8016344"/>
            <a:ext cx="333617" cy="328694"/>
          </a:xfrm>
          <a:prstGeom prst="rect">
            <a:avLst/>
          </a:prstGeom>
        </p:spPr>
      </p:pic>
      <p:sp>
        <p:nvSpPr>
          <p:cNvPr id="80" name="ZoneTexte 79"/>
          <p:cNvSpPr txBox="1"/>
          <p:nvPr/>
        </p:nvSpPr>
        <p:spPr>
          <a:xfrm>
            <a:off x="334169" y="8395135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81" name="Image 8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468" y="8394031"/>
            <a:ext cx="339979" cy="300284"/>
          </a:xfrm>
          <a:prstGeom prst="rect">
            <a:avLst/>
          </a:prstGeom>
        </p:spPr>
      </p:pic>
      <p:sp>
        <p:nvSpPr>
          <p:cNvPr id="82" name="ZoneTexte 81"/>
          <p:cNvSpPr txBox="1"/>
          <p:nvPr/>
        </p:nvSpPr>
        <p:spPr>
          <a:xfrm>
            <a:off x="3076774" y="8202532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9790" y="8188205"/>
            <a:ext cx="317422" cy="309140"/>
          </a:xfrm>
          <a:prstGeom prst="rect">
            <a:avLst/>
          </a:prstGeom>
        </p:spPr>
      </p:pic>
      <p:sp>
        <p:nvSpPr>
          <p:cNvPr id="83" name="ZoneTexte 82"/>
          <p:cNvSpPr txBox="1"/>
          <p:nvPr/>
        </p:nvSpPr>
        <p:spPr>
          <a:xfrm>
            <a:off x="5363117" y="4944421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8N.m ±1</a:t>
            </a:r>
          </a:p>
        </p:txBody>
      </p:sp>
      <p:sp>
        <p:nvSpPr>
          <p:cNvPr id="84" name="ZoneTexte 83"/>
          <p:cNvSpPr txBox="1"/>
          <p:nvPr/>
        </p:nvSpPr>
        <p:spPr>
          <a:xfrm>
            <a:off x="3950991" y="4911668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85" name="Image 8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1541" y="4903184"/>
            <a:ext cx="333617" cy="328694"/>
          </a:xfrm>
          <a:prstGeom prst="rect">
            <a:avLst/>
          </a:prstGeom>
        </p:spPr>
      </p:pic>
      <p:sp>
        <p:nvSpPr>
          <p:cNvPr id="86" name="ZoneTexte 85"/>
          <p:cNvSpPr txBox="1"/>
          <p:nvPr/>
        </p:nvSpPr>
        <p:spPr>
          <a:xfrm>
            <a:off x="4603707" y="4929032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87" name="Image 8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4592" y="4916463"/>
            <a:ext cx="339979" cy="300284"/>
          </a:xfrm>
          <a:prstGeom prst="rect">
            <a:avLst/>
          </a:prstGeom>
        </p:spPr>
      </p:pic>
      <p:sp>
        <p:nvSpPr>
          <p:cNvPr id="88" name="ZoneTexte 87"/>
          <p:cNvSpPr txBox="1"/>
          <p:nvPr/>
        </p:nvSpPr>
        <p:spPr>
          <a:xfrm>
            <a:off x="2958460" y="6139124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89" name="Image 8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1379" y="6109607"/>
            <a:ext cx="317422" cy="309140"/>
          </a:xfrm>
          <a:prstGeom prst="rect">
            <a:avLst/>
          </a:prstGeom>
        </p:spPr>
      </p:pic>
      <p:sp>
        <p:nvSpPr>
          <p:cNvPr id="90" name="ZoneTexte 89"/>
          <p:cNvSpPr txBox="1"/>
          <p:nvPr/>
        </p:nvSpPr>
        <p:spPr>
          <a:xfrm>
            <a:off x="2076916" y="6137538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5N.m ±1</a:t>
            </a:r>
          </a:p>
        </p:txBody>
      </p:sp>
      <p:sp>
        <p:nvSpPr>
          <p:cNvPr id="91" name="ZoneTexte 90"/>
          <p:cNvSpPr txBox="1"/>
          <p:nvPr/>
        </p:nvSpPr>
        <p:spPr>
          <a:xfrm>
            <a:off x="4829090" y="4322114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92" name="Image 91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2009" y="4292597"/>
            <a:ext cx="317422" cy="309140"/>
          </a:xfrm>
          <a:prstGeom prst="rect">
            <a:avLst/>
          </a:prstGeom>
        </p:spPr>
      </p:pic>
      <p:sp>
        <p:nvSpPr>
          <p:cNvPr id="93" name="ZoneTexte 92"/>
          <p:cNvSpPr txBox="1"/>
          <p:nvPr/>
        </p:nvSpPr>
        <p:spPr>
          <a:xfrm>
            <a:off x="958623" y="8048500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8N.m ±1</a:t>
            </a:r>
          </a:p>
        </p:txBody>
      </p:sp>
      <p:sp>
        <p:nvSpPr>
          <p:cNvPr id="94" name="ZoneTexte 93"/>
          <p:cNvSpPr txBox="1"/>
          <p:nvPr/>
        </p:nvSpPr>
        <p:spPr>
          <a:xfrm>
            <a:off x="958623" y="8414041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6N.m ±1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E9B3478-B785-4619-823C-D5C7C54A2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71357" y="8883597"/>
            <a:ext cx="342900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4</a:t>
            </a:fld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53E735E-FA58-B62A-CE01-E5FE9C3A485F}"/>
              </a:ext>
            </a:extLst>
          </p:cNvPr>
          <p:cNvSpPr txBox="1"/>
          <p:nvPr/>
        </p:nvSpPr>
        <p:spPr>
          <a:xfrm>
            <a:off x="306168" y="9477933"/>
            <a:ext cx="4346536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003CDCA-D0EC-C6B9-3266-BF9DB93097F9}"/>
              </a:ext>
            </a:extLst>
          </p:cNvPr>
          <p:cNvSpPr txBox="1"/>
          <p:nvPr/>
        </p:nvSpPr>
        <p:spPr>
          <a:xfrm>
            <a:off x="353409" y="8805307"/>
            <a:ext cx="6116294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</p:spTree>
    <p:extLst>
      <p:ext uri="{BB962C8B-B14F-4D97-AF65-F5344CB8AC3E}">
        <p14:creationId xmlns:p14="http://schemas.microsoft.com/office/powerpoint/2010/main" val="2985881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B2264B7-8FF2-40B5-8D58-EC22540477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9210" y="6049163"/>
            <a:ext cx="4121453" cy="268300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140421C-8D03-4167-AFED-36393D9B5D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073" y="578629"/>
            <a:ext cx="2796075" cy="256846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AECB6F2-B22A-4BBB-9B84-F16E66BF13D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8987" y="660177"/>
            <a:ext cx="2622499" cy="24971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B63DE94-2C17-42D3-9F82-C6ECA32301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7618" y="3211294"/>
            <a:ext cx="4058599" cy="2869557"/>
          </a:xfrm>
          <a:prstGeom prst="rect">
            <a:avLst/>
          </a:prstGeom>
        </p:spPr>
      </p:pic>
      <p:grpSp>
        <p:nvGrpSpPr>
          <p:cNvPr id="65" name="Groupe 64"/>
          <p:cNvGrpSpPr/>
          <p:nvPr/>
        </p:nvGrpSpPr>
        <p:grpSpPr>
          <a:xfrm>
            <a:off x="314532" y="6038347"/>
            <a:ext cx="597457" cy="360040"/>
            <a:chOff x="954024" y="3131289"/>
            <a:chExt cx="462818" cy="360040"/>
          </a:xfrm>
        </p:grpSpPr>
        <p:sp>
          <p:nvSpPr>
            <p:cNvPr id="66" name="Rectangle à coins arrondis 65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968048" y="3131289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3.2</a:t>
              </a:r>
            </a:p>
          </p:txBody>
        </p:sp>
      </p:grpSp>
      <p:sp>
        <p:nvSpPr>
          <p:cNvPr id="71" name="Rectangle à coins arrondis 70"/>
          <p:cNvSpPr/>
          <p:nvPr/>
        </p:nvSpPr>
        <p:spPr>
          <a:xfrm>
            <a:off x="317984" y="6038348"/>
            <a:ext cx="6222032" cy="2725509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Rectangle à coins arrondis 62"/>
          <p:cNvSpPr/>
          <p:nvPr/>
        </p:nvSpPr>
        <p:spPr>
          <a:xfrm>
            <a:off x="332636" y="3280657"/>
            <a:ext cx="6222032" cy="275934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6" name="Groupe 25"/>
          <p:cNvGrpSpPr/>
          <p:nvPr/>
        </p:nvGrpSpPr>
        <p:grpSpPr>
          <a:xfrm>
            <a:off x="335636" y="3280656"/>
            <a:ext cx="480961" cy="360040"/>
            <a:chOff x="954024" y="3131289"/>
            <a:chExt cx="372575" cy="360040"/>
          </a:xfrm>
        </p:grpSpPr>
        <p:sp>
          <p:nvSpPr>
            <p:cNvPr id="27" name="Rectangle à coins arrondis 26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/>
            <p:cNvSpPr txBox="1"/>
            <p:nvPr/>
          </p:nvSpPr>
          <p:spPr>
            <a:xfrm>
              <a:off x="966559" y="3152775"/>
              <a:ext cx="360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3.1</a:t>
              </a:r>
            </a:p>
          </p:txBody>
        </p:sp>
      </p:grpSp>
      <p:sp>
        <p:nvSpPr>
          <p:cNvPr id="58" name="ZoneTexte 57"/>
          <p:cNvSpPr txBox="1"/>
          <p:nvPr/>
        </p:nvSpPr>
        <p:spPr>
          <a:xfrm>
            <a:off x="2213862" y="3835625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3596917" y="4197830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78" name="ZoneTexte 77"/>
          <p:cNvSpPr txBox="1"/>
          <p:nvPr/>
        </p:nvSpPr>
        <p:spPr>
          <a:xfrm>
            <a:off x="896656" y="6119931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79" name="Image 7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3234" y="6087996"/>
            <a:ext cx="333617" cy="328694"/>
          </a:xfrm>
          <a:prstGeom prst="rect">
            <a:avLst/>
          </a:prstGeom>
        </p:spPr>
      </p:pic>
      <p:sp>
        <p:nvSpPr>
          <p:cNvPr id="80" name="ZoneTexte 79"/>
          <p:cNvSpPr txBox="1"/>
          <p:nvPr/>
        </p:nvSpPr>
        <p:spPr>
          <a:xfrm>
            <a:off x="896656" y="6475655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81" name="Image 8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885" y="6465683"/>
            <a:ext cx="339979" cy="300284"/>
          </a:xfrm>
          <a:prstGeom prst="rect">
            <a:avLst/>
          </a:prstGeom>
        </p:spPr>
      </p:pic>
      <p:sp>
        <p:nvSpPr>
          <p:cNvPr id="41" name="ZoneTexte 40"/>
          <p:cNvSpPr txBox="1"/>
          <p:nvPr/>
        </p:nvSpPr>
        <p:spPr>
          <a:xfrm>
            <a:off x="2199210" y="6958511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4169954" y="7676654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3</a:t>
            </a:r>
          </a:p>
        </p:txBody>
      </p:sp>
      <p:sp>
        <p:nvSpPr>
          <p:cNvPr id="99" name="ZoneTexte 98">
            <a:extLst>
              <a:ext uri="{FF2B5EF4-FFF2-40B4-BE49-F238E27FC236}">
                <a16:creationId xmlns:a16="http://schemas.microsoft.com/office/drawing/2014/main" id="{F23C0643-0BD1-4C91-83D5-1FD257DCFE38}"/>
              </a:ext>
            </a:extLst>
          </p:cNvPr>
          <p:cNvSpPr txBox="1"/>
          <p:nvPr/>
        </p:nvSpPr>
        <p:spPr>
          <a:xfrm>
            <a:off x="2473644" y="7410543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BFD2A91-4FBE-4AC1-B8D3-14B4BA10E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21429" y="8864172"/>
            <a:ext cx="342900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5</a:t>
            </a:fld>
            <a:endParaRPr lang="fr-FR" dirty="0"/>
          </a:p>
        </p:txBody>
      </p: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04F3E2D3-23C0-4859-824E-1209941F1233}"/>
              </a:ext>
            </a:extLst>
          </p:cNvPr>
          <p:cNvGrpSpPr/>
          <p:nvPr/>
        </p:nvGrpSpPr>
        <p:grpSpPr>
          <a:xfrm>
            <a:off x="735664" y="7152452"/>
            <a:ext cx="831199" cy="369332"/>
            <a:chOff x="954024" y="3131289"/>
            <a:chExt cx="503285" cy="369332"/>
          </a:xfrm>
        </p:grpSpPr>
        <p:sp>
          <p:nvSpPr>
            <p:cNvPr id="34" name="Rectangle à coins arrondis 65">
              <a:extLst>
                <a:ext uri="{FF2B5EF4-FFF2-40B4-BE49-F238E27FC236}">
                  <a16:creationId xmlns:a16="http://schemas.microsoft.com/office/drawing/2014/main" id="{4486D60E-454B-4B03-9E6F-902C89BE7B5F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7C765157-01C0-443B-8196-82C116AB5A18}"/>
                </a:ext>
              </a:extLst>
            </p:cNvPr>
            <p:cNvSpPr txBox="1"/>
            <p:nvPr/>
          </p:nvSpPr>
          <p:spPr>
            <a:xfrm>
              <a:off x="968048" y="3131289"/>
              <a:ext cx="489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latin typeface="Calibri" panose="020F0502020204030204" pitchFamily="34" charset="0"/>
                </a:rPr>
                <a:t>TOP</a:t>
              </a:r>
            </a:p>
          </p:txBody>
        </p:sp>
      </p:grpSp>
      <p:sp>
        <p:nvSpPr>
          <p:cNvPr id="36" name="Rectangle à coins arrondis 62">
            <a:extLst>
              <a:ext uri="{FF2B5EF4-FFF2-40B4-BE49-F238E27FC236}">
                <a16:creationId xmlns:a16="http://schemas.microsoft.com/office/drawing/2014/main" id="{86911AA7-66AC-4EF9-A540-86F2C8645BC1}"/>
              </a:ext>
            </a:extLst>
          </p:cNvPr>
          <p:cNvSpPr/>
          <p:nvPr/>
        </p:nvSpPr>
        <p:spPr>
          <a:xfrm>
            <a:off x="331914" y="514426"/>
            <a:ext cx="6222032" cy="275934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9AA8B118-33A6-4016-9889-D7BBD8CEEA10}"/>
              </a:ext>
            </a:extLst>
          </p:cNvPr>
          <p:cNvGrpSpPr/>
          <p:nvPr/>
        </p:nvGrpSpPr>
        <p:grpSpPr>
          <a:xfrm>
            <a:off x="319454" y="505134"/>
            <a:ext cx="480961" cy="360040"/>
            <a:chOff x="954024" y="3131289"/>
            <a:chExt cx="372575" cy="360040"/>
          </a:xfrm>
        </p:grpSpPr>
        <p:sp>
          <p:nvSpPr>
            <p:cNvPr id="38" name="Rectangle à coins arrondis 26">
              <a:extLst>
                <a:ext uri="{FF2B5EF4-FFF2-40B4-BE49-F238E27FC236}">
                  <a16:creationId xmlns:a16="http://schemas.microsoft.com/office/drawing/2014/main" id="{86C7513D-DD79-4E86-B234-FE77576B6BBF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49A625B0-216C-475C-9EC5-CC3BA17D4701}"/>
                </a:ext>
              </a:extLst>
            </p:cNvPr>
            <p:cNvSpPr txBox="1"/>
            <p:nvPr/>
          </p:nvSpPr>
          <p:spPr>
            <a:xfrm>
              <a:off x="966559" y="3152775"/>
              <a:ext cx="360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  3</a:t>
              </a:r>
            </a:p>
          </p:txBody>
        </p:sp>
      </p:grpSp>
      <p:sp>
        <p:nvSpPr>
          <p:cNvPr id="7" name="Flèche : droite 6">
            <a:extLst>
              <a:ext uri="{FF2B5EF4-FFF2-40B4-BE49-F238E27FC236}">
                <a16:creationId xmlns:a16="http://schemas.microsoft.com/office/drawing/2014/main" id="{FF293DC7-C7CB-4BC7-A58A-99677C1F3FCD}"/>
              </a:ext>
            </a:extLst>
          </p:cNvPr>
          <p:cNvSpPr/>
          <p:nvPr/>
        </p:nvSpPr>
        <p:spPr>
          <a:xfrm>
            <a:off x="3230507" y="1881602"/>
            <a:ext cx="732820" cy="351974"/>
          </a:xfrm>
          <a:prstGeom prst="right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0B53A52F-7777-40F3-BFEC-44C96AF66F37}"/>
              </a:ext>
            </a:extLst>
          </p:cNvPr>
          <p:cNvGrpSpPr/>
          <p:nvPr/>
        </p:nvGrpSpPr>
        <p:grpSpPr>
          <a:xfrm>
            <a:off x="1473794" y="848653"/>
            <a:ext cx="831199" cy="369332"/>
            <a:chOff x="954024" y="3131289"/>
            <a:chExt cx="503285" cy="369332"/>
          </a:xfrm>
        </p:grpSpPr>
        <p:sp>
          <p:nvSpPr>
            <p:cNvPr id="43" name="Rectangle à coins arrondis 65">
              <a:extLst>
                <a:ext uri="{FF2B5EF4-FFF2-40B4-BE49-F238E27FC236}">
                  <a16:creationId xmlns:a16="http://schemas.microsoft.com/office/drawing/2014/main" id="{5F730A6F-6DCE-4C5F-A0CD-3BBF788A0E92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6BE394F1-8DB2-4DFB-A549-5D86A458CF37}"/>
                </a:ext>
              </a:extLst>
            </p:cNvPr>
            <p:cNvSpPr txBox="1"/>
            <p:nvPr/>
          </p:nvSpPr>
          <p:spPr>
            <a:xfrm>
              <a:off x="968048" y="3131289"/>
              <a:ext cx="489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latin typeface="Calibri" panose="020F0502020204030204" pitchFamily="34" charset="0"/>
                </a:rPr>
                <a:t>TOP</a:t>
              </a:r>
            </a:p>
          </p:txBody>
        </p: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8A978E2F-4A43-4A4F-9E00-7E5566B5D2A2}"/>
              </a:ext>
            </a:extLst>
          </p:cNvPr>
          <p:cNvGrpSpPr/>
          <p:nvPr/>
        </p:nvGrpSpPr>
        <p:grpSpPr>
          <a:xfrm>
            <a:off x="4765536" y="865174"/>
            <a:ext cx="860681" cy="369332"/>
            <a:chOff x="954024" y="3131289"/>
            <a:chExt cx="521136" cy="369332"/>
          </a:xfrm>
        </p:grpSpPr>
        <p:sp>
          <p:nvSpPr>
            <p:cNvPr id="47" name="Rectangle à coins arrondis 65">
              <a:extLst>
                <a:ext uri="{FF2B5EF4-FFF2-40B4-BE49-F238E27FC236}">
                  <a16:creationId xmlns:a16="http://schemas.microsoft.com/office/drawing/2014/main" id="{2F872970-5518-4594-9B0A-A98B4B4806C3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D02B69BB-7A51-4463-9D40-38084E9D8073}"/>
                </a:ext>
              </a:extLst>
            </p:cNvPr>
            <p:cNvSpPr txBox="1"/>
            <p:nvPr/>
          </p:nvSpPr>
          <p:spPr>
            <a:xfrm>
              <a:off x="985899" y="3131289"/>
              <a:ext cx="489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latin typeface="Calibri" panose="020F0502020204030204" pitchFamily="34" charset="0"/>
                </a:rPr>
                <a:t>LAT</a:t>
              </a:r>
            </a:p>
          </p:txBody>
        </p:sp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1F812A39-5659-09F2-E49E-D0219AA7E8F4}"/>
              </a:ext>
            </a:extLst>
          </p:cNvPr>
          <p:cNvSpPr txBox="1"/>
          <p:nvPr/>
        </p:nvSpPr>
        <p:spPr>
          <a:xfrm>
            <a:off x="306168" y="9477933"/>
            <a:ext cx="4346536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6323DB3-E5A5-E174-6B76-177A1819C03E}"/>
              </a:ext>
            </a:extLst>
          </p:cNvPr>
          <p:cNvSpPr txBox="1"/>
          <p:nvPr/>
        </p:nvSpPr>
        <p:spPr>
          <a:xfrm>
            <a:off x="351818" y="8804454"/>
            <a:ext cx="6116294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</p:spTree>
    <p:extLst>
      <p:ext uri="{BB962C8B-B14F-4D97-AF65-F5344CB8AC3E}">
        <p14:creationId xmlns:p14="http://schemas.microsoft.com/office/powerpoint/2010/main" val="163707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3BC3D6C-D93D-46FA-895F-94CB02E5B9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3304" y="580108"/>
            <a:ext cx="4624966" cy="3269996"/>
          </a:xfrm>
          <a:prstGeom prst="rect">
            <a:avLst/>
          </a:prstGeom>
        </p:spPr>
      </p:pic>
      <p:grpSp>
        <p:nvGrpSpPr>
          <p:cNvPr id="65" name="Groupe 64"/>
          <p:cNvGrpSpPr/>
          <p:nvPr/>
        </p:nvGrpSpPr>
        <p:grpSpPr>
          <a:xfrm>
            <a:off x="327035" y="538543"/>
            <a:ext cx="597457" cy="360040"/>
            <a:chOff x="954024" y="3131289"/>
            <a:chExt cx="462818" cy="360040"/>
          </a:xfrm>
        </p:grpSpPr>
        <p:sp>
          <p:nvSpPr>
            <p:cNvPr id="66" name="Rectangle à coins arrondis 65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968048" y="3131289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3.3</a:t>
              </a:r>
            </a:p>
          </p:txBody>
        </p:sp>
      </p:grpSp>
      <p:sp>
        <p:nvSpPr>
          <p:cNvPr id="71" name="Rectangle à coins arrondis 70"/>
          <p:cNvSpPr/>
          <p:nvPr/>
        </p:nvSpPr>
        <p:spPr>
          <a:xfrm>
            <a:off x="330545" y="538543"/>
            <a:ext cx="6222032" cy="3220657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9EB6E3B-F6F3-439F-BB51-6375B18006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604" y="3711154"/>
            <a:ext cx="4614895" cy="2691435"/>
          </a:xfrm>
          <a:prstGeom prst="rect">
            <a:avLst/>
          </a:prstGeom>
        </p:spPr>
      </p:pic>
      <p:sp>
        <p:nvSpPr>
          <p:cNvPr id="29" name="Rectangle à coins arrondis 70">
            <a:extLst>
              <a:ext uri="{FF2B5EF4-FFF2-40B4-BE49-F238E27FC236}">
                <a16:creationId xmlns:a16="http://schemas.microsoft.com/office/drawing/2014/main" id="{B9A8129F-9816-41D7-97BA-70A56EA1399B}"/>
              </a:ext>
            </a:extLst>
          </p:cNvPr>
          <p:cNvSpPr/>
          <p:nvPr/>
        </p:nvSpPr>
        <p:spPr>
          <a:xfrm>
            <a:off x="317984" y="3758167"/>
            <a:ext cx="6222032" cy="2602070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4A9FE6AA-B0F4-45D3-9A09-5EFE38F2DCD2}"/>
              </a:ext>
            </a:extLst>
          </p:cNvPr>
          <p:cNvGrpSpPr/>
          <p:nvPr/>
        </p:nvGrpSpPr>
        <p:grpSpPr>
          <a:xfrm>
            <a:off x="317984" y="3758167"/>
            <a:ext cx="597457" cy="360040"/>
            <a:chOff x="954024" y="3131289"/>
            <a:chExt cx="462818" cy="360040"/>
          </a:xfrm>
        </p:grpSpPr>
        <p:sp>
          <p:nvSpPr>
            <p:cNvPr id="31" name="Rectangle à coins arrondis 65">
              <a:extLst>
                <a:ext uri="{FF2B5EF4-FFF2-40B4-BE49-F238E27FC236}">
                  <a16:creationId xmlns:a16="http://schemas.microsoft.com/office/drawing/2014/main" id="{F8B56E98-D543-4917-8CC3-5DC3EFB2BBB0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F4236DE8-8DE5-485E-BBC2-1101CD2D1E96}"/>
                </a:ext>
              </a:extLst>
            </p:cNvPr>
            <p:cNvSpPr txBox="1"/>
            <p:nvPr/>
          </p:nvSpPr>
          <p:spPr>
            <a:xfrm>
              <a:off x="968048" y="3131289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3.4</a:t>
              </a:r>
            </a:p>
          </p:txBody>
        </p:sp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006348D7-DAE3-42B7-B0DB-67FEC2E3C765}"/>
              </a:ext>
            </a:extLst>
          </p:cNvPr>
          <p:cNvSpPr txBox="1"/>
          <p:nvPr/>
        </p:nvSpPr>
        <p:spPr>
          <a:xfrm>
            <a:off x="305423" y="1425320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34" name="Image 33">
            <a:extLst>
              <a:ext uri="{FF2B5EF4-FFF2-40B4-BE49-F238E27FC236}">
                <a16:creationId xmlns:a16="http://schemas.microsoft.com/office/drawing/2014/main" id="{8D32D7E2-41E4-49B2-A976-0C543DD278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047" y="1395580"/>
            <a:ext cx="333617" cy="328694"/>
          </a:xfrm>
          <a:prstGeom prst="rect">
            <a:avLst/>
          </a:prstGeom>
        </p:spPr>
      </p:pic>
      <p:sp>
        <p:nvSpPr>
          <p:cNvPr id="35" name="ZoneTexte 34">
            <a:extLst>
              <a:ext uri="{FF2B5EF4-FFF2-40B4-BE49-F238E27FC236}">
                <a16:creationId xmlns:a16="http://schemas.microsoft.com/office/drawing/2014/main" id="{BAD64D75-3E85-4084-981F-CE0A88F1A176}"/>
              </a:ext>
            </a:extLst>
          </p:cNvPr>
          <p:cNvSpPr txBox="1"/>
          <p:nvPr/>
        </p:nvSpPr>
        <p:spPr>
          <a:xfrm>
            <a:off x="305423" y="1781044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177824A2-B625-4D14-8BEB-30FB35BC20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698" y="1773267"/>
            <a:ext cx="339979" cy="300284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5F1D7F16-833F-4BC0-9532-230B84D4A710}"/>
              </a:ext>
            </a:extLst>
          </p:cNvPr>
          <p:cNvSpPr txBox="1"/>
          <p:nvPr/>
        </p:nvSpPr>
        <p:spPr>
          <a:xfrm>
            <a:off x="4508643" y="2312825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3E668FD1-394D-4399-968A-ED5AB7D993CC}"/>
              </a:ext>
            </a:extLst>
          </p:cNvPr>
          <p:cNvSpPr txBox="1"/>
          <p:nvPr/>
        </p:nvSpPr>
        <p:spPr>
          <a:xfrm>
            <a:off x="960522" y="1427515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8N.m ±1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997A66B5-4549-4DF1-84BB-E062745A29F2}"/>
              </a:ext>
            </a:extLst>
          </p:cNvPr>
          <p:cNvSpPr txBox="1"/>
          <p:nvPr/>
        </p:nvSpPr>
        <p:spPr>
          <a:xfrm>
            <a:off x="960522" y="1793056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6N.m ±1</a:t>
            </a:r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33EF61E2-48C9-45AE-A5E1-10564AB64FB1}"/>
              </a:ext>
            </a:extLst>
          </p:cNvPr>
          <p:cNvGrpSpPr/>
          <p:nvPr/>
        </p:nvGrpSpPr>
        <p:grpSpPr>
          <a:xfrm>
            <a:off x="1798163" y="4653943"/>
            <a:ext cx="810883" cy="598308"/>
            <a:chOff x="7944927" y="2936782"/>
            <a:chExt cx="1190445" cy="706651"/>
          </a:xfrm>
        </p:grpSpPr>
        <p:sp>
          <p:nvSpPr>
            <p:cNvPr id="43" name="Explosion 1 92">
              <a:extLst>
                <a:ext uri="{FF2B5EF4-FFF2-40B4-BE49-F238E27FC236}">
                  <a16:creationId xmlns:a16="http://schemas.microsoft.com/office/drawing/2014/main" id="{DD441D5B-9DC2-41BE-87E3-051C8D653A6D}"/>
                </a:ext>
              </a:extLst>
            </p:cNvPr>
            <p:cNvSpPr/>
            <p:nvPr/>
          </p:nvSpPr>
          <p:spPr>
            <a:xfrm>
              <a:off x="7944927" y="2936782"/>
              <a:ext cx="1190445" cy="706651"/>
            </a:xfrm>
            <a:prstGeom prst="irregularSeal1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ysClr val="windowText" lastClr="000000">
                    <a:alpha val="95000"/>
                  </a:sys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endParaRPr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C911372C-C222-442D-9ADD-825BE893B99F}"/>
                </a:ext>
              </a:extLst>
            </p:cNvPr>
            <p:cNvSpPr txBox="1"/>
            <p:nvPr/>
          </p:nvSpPr>
          <p:spPr>
            <a:xfrm>
              <a:off x="8172000" y="3110978"/>
              <a:ext cx="654725" cy="277239"/>
            </a:xfrm>
            <a:prstGeom prst="rect">
              <a:avLst/>
            </a:prstGeom>
            <a:noFill/>
          </p:spPr>
          <p:txBody>
            <a:bodyPr wrap="none" rtlCol="0">
              <a:prstTxWarp prst="textInflate">
                <a:avLst/>
              </a:prstTxWarp>
              <a:spAutoFit/>
            </a:bodyPr>
            <a:lstStyle/>
            <a:p>
              <a:r>
                <a:rPr lang="fr-FR" sz="1200" b="1" dirty="0">
                  <a:latin typeface="Arial Black" panose="020B0A04020102020204" pitchFamily="34" charset="0"/>
                </a:rPr>
                <a:t>CLACK</a:t>
              </a:r>
              <a:r>
                <a:rPr lang="fr-FR" sz="1600" b="1" dirty="0">
                  <a:latin typeface="Arial Black" panose="020B0A04020102020204" pitchFamily="34" charset="0"/>
                </a:rPr>
                <a:t>!</a:t>
              </a:r>
            </a:p>
          </p:txBody>
        </p:sp>
      </p:grpSp>
      <p:sp>
        <p:nvSpPr>
          <p:cNvPr id="41" name="ZoneTexte 40"/>
          <p:cNvSpPr txBox="1"/>
          <p:nvPr/>
        </p:nvSpPr>
        <p:spPr>
          <a:xfrm>
            <a:off x="2004048" y="4342461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B2FC4A3C-CE86-449D-8ED2-F277BD2C8A8E}"/>
              </a:ext>
            </a:extLst>
          </p:cNvPr>
          <p:cNvSpPr txBox="1"/>
          <p:nvPr/>
        </p:nvSpPr>
        <p:spPr>
          <a:xfrm>
            <a:off x="3650486" y="4570538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DEA1502D-364A-444C-AAF6-8DADFE0BF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15712" y="8883597"/>
            <a:ext cx="342900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6</a:t>
            </a:fld>
            <a:endParaRPr lang="fr-FR" dirty="0"/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A02E05EC-B4E4-40A2-AF3E-D0B5B3A9B209}"/>
              </a:ext>
            </a:extLst>
          </p:cNvPr>
          <p:cNvSpPr txBox="1"/>
          <p:nvPr/>
        </p:nvSpPr>
        <p:spPr>
          <a:xfrm>
            <a:off x="2053989" y="1716311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6A8AFCF2-8B92-4FD4-A551-EC3F170DDAA2}"/>
              </a:ext>
            </a:extLst>
          </p:cNvPr>
          <p:cNvSpPr txBox="1"/>
          <p:nvPr/>
        </p:nvSpPr>
        <p:spPr>
          <a:xfrm>
            <a:off x="2398808" y="2323912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3</a:t>
            </a:r>
          </a:p>
        </p:txBody>
      </p: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D743611E-1220-443E-A444-C5EB5A061E1F}"/>
              </a:ext>
            </a:extLst>
          </p:cNvPr>
          <p:cNvGrpSpPr/>
          <p:nvPr/>
        </p:nvGrpSpPr>
        <p:grpSpPr>
          <a:xfrm>
            <a:off x="1075529" y="768075"/>
            <a:ext cx="860681" cy="369332"/>
            <a:chOff x="954024" y="3131289"/>
            <a:chExt cx="521136" cy="369332"/>
          </a:xfrm>
        </p:grpSpPr>
        <p:sp>
          <p:nvSpPr>
            <p:cNvPr id="49" name="Rectangle à coins arrondis 65">
              <a:extLst>
                <a:ext uri="{FF2B5EF4-FFF2-40B4-BE49-F238E27FC236}">
                  <a16:creationId xmlns:a16="http://schemas.microsoft.com/office/drawing/2014/main" id="{6E947B0B-D5C2-43D9-BD85-ECD0ACA84480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94A5DD01-C2F9-4012-AE7A-F8BDC867ABE8}"/>
                </a:ext>
              </a:extLst>
            </p:cNvPr>
            <p:cNvSpPr txBox="1"/>
            <p:nvPr/>
          </p:nvSpPr>
          <p:spPr>
            <a:xfrm>
              <a:off x="985899" y="3131289"/>
              <a:ext cx="489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latin typeface="Calibri" panose="020F0502020204030204" pitchFamily="34" charset="0"/>
                </a:rPr>
                <a:t>LAT</a:t>
              </a:r>
            </a:p>
          </p:txBody>
        </p:sp>
      </p:grpSp>
      <p:pic>
        <p:nvPicPr>
          <p:cNvPr id="37" name="Image 36">
            <a:extLst>
              <a:ext uri="{FF2B5EF4-FFF2-40B4-BE49-F238E27FC236}">
                <a16:creationId xmlns:a16="http://schemas.microsoft.com/office/drawing/2014/main" id="{B1ACE144-0F26-4DF9-903C-51954FDEED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220" y="6562678"/>
            <a:ext cx="1305485" cy="1356008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9619835-EAF0-881C-3C9E-CF62F1E966EE}"/>
              </a:ext>
            </a:extLst>
          </p:cNvPr>
          <p:cNvSpPr txBox="1"/>
          <p:nvPr/>
        </p:nvSpPr>
        <p:spPr>
          <a:xfrm>
            <a:off x="306168" y="9477933"/>
            <a:ext cx="4346536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4DEBD80-AF69-6D9B-8BD4-4DFE30CD05A5}"/>
              </a:ext>
            </a:extLst>
          </p:cNvPr>
          <p:cNvSpPr txBox="1"/>
          <p:nvPr/>
        </p:nvSpPr>
        <p:spPr>
          <a:xfrm>
            <a:off x="393988" y="8616608"/>
            <a:ext cx="6116294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4A85C69-5935-81B4-4A5B-588B4F514913}"/>
              </a:ext>
            </a:extLst>
          </p:cNvPr>
          <p:cNvSpPr txBox="1"/>
          <p:nvPr/>
        </p:nvSpPr>
        <p:spPr>
          <a:xfrm>
            <a:off x="1763705" y="6656245"/>
            <a:ext cx="427903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900" dirty="0"/>
              <a:t>Autres notices et modes opératoires</a:t>
            </a:r>
          </a:p>
          <a:p>
            <a:r>
              <a:rPr lang="en-GB" sz="900" dirty="0"/>
              <a:t>Other manuals and operating instructions</a:t>
            </a:r>
            <a:endParaRPr lang="fr-FR" sz="900" dirty="0"/>
          </a:p>
          <a:p>
            <a:r>
              <a:rPr lang="it-IT" sz="900" dirty="0"/>
              <a:t>Altri manuali e istruzioni per l'uso</a:t>
            </a:r>
          </a:p>
        </p:txBody>
      </p:sp>
    </p:spTree>
    <p:extLst>
      <p:ext uri="{BB962C8B-B14F-4D97-AF65-F5344CB8AC3E}">
        <p14:creationId xmlns:p14="http://schemas.microsoft.com/office/powerpoint/2010/main" val="2536439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14061</TotalTime>
  <Words>827</Words>
  <Application>Microsoft Office PowerPoint</Application>
  <PresentationFormat>Format A4 (210 x 297 mm)</PresentationFormat>
  <Paragraphs>159</Paragraphs>
  <Slides>6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 Black</vt:lpstr>
      <vt:lpstr>Calibri</vt:lpstr>
      <vt:lpstr>Verdana</vt:lpstr>
      <vt:lpstr>Wingdings 2</vt:lpstr>
      <vt:lpstr>Aspect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Emeline Lemaitre</cp:lastModifiedBy>
  <cp:revision>443</cp:revision>
  <cp:lastPrinted>2019-12-12T14:09:21Z</cp:lastPrinted>
  <dcterms:created xsi:type="dcterms:W3CDTF">2014-09-30T11:19:34Z</dcterms:created>
  <dcterms:modified xsi:type="dcterms:W3CDTF">2024-12-06T15:00:42Z</dcterms:modified>
</cp:coreProperties>
</file>