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62" r:id="rId5"/>
    <p:sldId id="263" r:id="rId6"/>
  </p:sldIdLst>
  <p:sldSz cx="6858000" cy="9906000" type="A4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2574" autoAdjust="0"/>
  </p:normalViewPr>
  <p:slideViewPr>
    <p:cSldViewPr snapToGrid="0">
      <p:cViewPr varScale="1">
        <p:scale>
          <a:sx n="75" d="100"/>
          <a:sy n="75" d="100"/>
        </p:scale>
        <p:origin x="876" y="5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909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20961-A8DE-4CAC-A0EE-A36B02E656E5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D5F7C-D452-4B4C-A5E8-806A07EBA3B3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3479-E8E5-48EE-800A-DEE500F5F148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A34F3-B424-41A6-8837-61ED451B4B49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95956-6BED-4D6C-9F47-06A93D9EC8A1}" type="datetime1">
              <a:rPr lang="fr-FR" smtClean="0"/>
              <a:t>06/12/2024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1DC4A-4620-460B-9DAC-811E3229D813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74337-4335-4C4C-8801-8D5BCA05595F}" type="datetime1">
              <a:rPr lang="fr-FR" smtClean="0"/>
              <a:t>06/12/2024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D957-DDC6-480B-970A-307EC685C39B}" type="datetime1">
              <a:rPr lang="fr-FR" smtClean="0"/>
              <a:t>06/12/2024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66554-C6A4-4EDB-8621-06CF8567F7A9}" type="datetime1">
              <a:rPr lang="fr-FR" smtClean="0"/>
              <a:t>06/12/2024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1FB90-F398-446B-BF6B-3D9D332778A9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DB024-0F12-40CF-8082-0716CE45340B}" type="datetime1">
              <a:rPr lang="fr-FR" smtClean="0"/>
              <a:t>06/12/2024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3296898-A9F2-4FFD-80F3-0B148A1E4E23}" type="datetime1">
              <a:rPr lang="fr-FR" smtClean="0"/>
              <a:t>06/12/2024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3.jpeg"/><Relationship Id="rId21" Type="http://schemas.microsoft.com/office/2007/relationships/hdphoto" Target="../media/hdphoto2.wdp"/><Relationship Id="rId7" Type="http://schemas.openxmlformats.org/officeDocument/2006/relationships/image" Target="../media/image7.jpeg"/><Relationship Id="rId12" Type="http://schemas.microsoft.com/office/2007/relationships/hdphoto" Target="../media/hdphoto1.wdp"/><Relationship Id="rId17" Type="http://schemas.openxmlformats.org/officeDocument/2006/relationships/image" Target="../media/image16.jpeg"/><Relationship Id="rId2" Type="http://schemas.openxmlformats.org/officeDocument/2006/relationships/image" Target="../media/image2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19" Type="http://schemas.openxmlformats.org/officeDocument/2006/relationships/image" Target="../media/image18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28.png"/><Relationship Id="rId18" Type="http://schemas.microsoft.com/office/2007/relationships/hdphoto" Target="../media/hdphoto7.wdp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microsoft.com/office/2007/relationships/hdphoto" Target="../media/hdphoto4.wdp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6" Type="http://schemas.microsoft.com/office/2007/relationships/hdphoto" Target="../media/hdphoto6.wdp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7.jpeg"/><Relationship Id="rId5" Type="http://schemas.openxmlformats.org/officeDocument/2006/relationships/image" Target="../media/image22.png"/><Relationship Id="rId15" Type="http://schemas.openxmlformats.org/officeDocument/2006/relationships/image" Target="../media/image29.png"/><Relationship Id="rId10" Type="http://schemas.microsoft.com/office/2007/relationships/hdphoto" Target="../media/hdphoto3.wdp"/><Relationship Id="rId19" Type="http://schemas.openxmlformats.org/officeDocument/2006/relationships/image" Target="../media/image31.jpe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microsoft.com/office/2007/relationships/hdphoto" Target="../media/hdphoto8.wdp"/><Relationship Id="rId4" Type="http://schemas.openxmlformats.org/officeDocument/2006/relationships/image" Target="../media/image35.jpeg"/><Relationship Id="rId9" Type="http://schemas.openxmlformats.org/officeDocument/2006/relationships/image" Target="../media/image40.png"/><Relationship Id="rId14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45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36711" y="8214655"/>
            <a:ext cx="3011257" cy="107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701" y="6470166"/>
            <a:ext cx="2380892" cy="158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2245612" y="541461"/>
            <a:ext cx="1929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ZELDA 1-2 X 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260648" y="3486165"/>
            <a:ext cx="63367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83" name="Picture 259" descr="X:\PROJETS\STANDARD\0629_FONCTIONNEL LED\ANNEXES\NOTICE DE MONTAGE\0629_0001_ENSEMBLE ZELDA 2 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4886" y="1487862"/>
            <a:ext cx="2747465" cy="108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X:\PROJETS\STANDARD\0629_FONCTIONNEL LED\ANNEXES\NOTICE DE MONTAGE\VIG_0629_0001_-_PM-GM_0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779" y="3855497"/>
            <a:ext cx="2342785" cy="195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X:\PROJETS\STANDARD\0629_FONCTIONNEL LED\ANNEXES\NOTICE DE MONTAGE\VIG_0629_0001_-_PM-GM_00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38087" y="3937542"/>
            <a:ext cx="2443666" cy="187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à coins arrondis 33"/>
          <p:cNvSpPr/>
          <p:nvPr/>
        </p:nvSpPr>
        <p:spPr>
          <a:xfrm>
            <a:off x="332656" y="5991225"/>
            <a:ext cx="6192694" cy="329564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960168" y="3486165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1 X 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3974034" y="3535293"/>
            <a:ext cx="14370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/>
              <a:t>ZELDA 2 X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4595663" y="539552"/>
            <a:ext cx="1929687" cy="1800200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10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Image 51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/>
              <a:stretch/>
            </p:blipFill>
            <p:spPr>
              <a:xfrm>
                <a:off x="5203397" y="1071576"/>
                <a:ext cx="648724" cy="360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3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pic>
        <p:nvPicPr>
          <p:cNvPr id="33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/>
          <p:cNvSpPr txBox="1"/>
          <p:nvPr/>
        </p:nvSpPr>
        <p:spPr>
          <a:xfrm>
            <a:off x="1543779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60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4351772" y="6111895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TOP 76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2645622" y="7739299"/>
            <a:ext cx="108376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ZELDA 1-2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LAT 60</a:t>
            </a:r>
          </a:p>
        </p:txBody>
      </p:sp>
      <p:pic>
        <p:nvPicPr>
          <p:cNvPr id="39" name="Picture 2" descr="C:\Users\jerome.genin\AppData\Local\Microsoft\Windows\Temporary Internet Files\Content.Outlook\MYGIEIR7\TOP-LAT_001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49889" y="6526571"/>
            <a:ext cx="2412009" cy="161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ZoneTexte 3"/>
          <p:cNvSpPr txBox="1">
            <a:spLocks noChangeArrowheads="1"/>
          </p:cNvSpPr>
          <p:nvPr/>
        </p:nvSpPr>
        <p:spPr bwMode="auto">
          <a:xfrm>
            <a:off x="5637040" y="9542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0629_5034_C</a:t>
            </a:r>
          </a:p>
        </p:txBody>
      </p:sp>
      <p:graphicFrame>
        <p:nvGraphicFramePr>
          <p:cNvPr id="41" name="Tableau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322233"/>
              </p:ext>
            </p:extLst>
          </p:nvPr>
        </p:nvGraphicFramePr>
        <p:xfrm>
          <a:off x="3729381" y="2421006"/>
          <a:ext cx="2867971" cy="92733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13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4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>
                          <a:solidFill>
                            <a:schemeClr val="tx1"/>
                          </a:solidFill>
                        </a:rPr>
                        <a:t>IK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9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SCx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 err="1">
                          <a:solidFill>
                            <a:schemeClr val="tx1"/>
                          </a:solidFill>
                        </a:rPr>
                        <a:t>Hmax</a:t>
                      </a:r>
                      <a:endParaRPr lang="fr-FR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9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ZELDA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7,5kg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0,07m²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12m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ZELDA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10kg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0,08m²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dirty="0"/>
                        <a:t>14m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7448" y="2415558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C032FC2-A45D-4ECC-A36D-17989AA33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120557" y="9273125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22439" y="3150105"/>
            <a:ext cx="3590336" cy="283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613" y="5983881"/>
            <a:ext cx="2561681" cy="261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0422" y="557785"/>
            <a:ext cx="2655544" cy="25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62914" y="6199541"/>
            <a:ext cx="2830467" cy="230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613" y="560512"/>
            <a:ext cx="2974620" cy="247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X:\PROJETS\STANDARD\0616_SONATA\ANNEXES\NOTICE DE MONTAGE CLIENT\NOTICE_0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52900" y="3261962"/>
            <a:ext cx="1168521" cy="34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e 56"/>
          <p:cNvGrpSpPr/>
          <p:nvPr/>
        </p:nvGrpSpPr>
        <p:grpSpPr>
          <a:xfrm>
            <a:off x="294338" y="566411"/>
            <a:ext cx="448794" cy="360040"/>
            <a:chOff x="909647" y="3131289"/>
            <a:chExt cx="448794" cy="360040"/>
          </a:xfrm>
        </p:grpSpPr>
        <p:sp>
          <p:nvSpPr>
            <p:cNvPr id="58" name="Rectangle à coins arrondis 5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1.1</a:t>
              </a:r>
            </a:p>
          </p:txBody>
        </p:sp>
      </p:grpSp>
      <p:grpSp>
        <p:nvGrpSpPr>
          <p:cNvPr id="73" name="Groupe 72"/>
          <p:cNvGrpSpPr/>
          <p:nvPr/>
        </p:nvGrpSpPr>
        <p:grpSpPr>
          <a:xfrm>
            <a:off x="291367" y="5993889"/>
            <a:ext cx="448794" cy="360040"/>
            <a:chOff x="909647" y="3131289"/>
            <a:chExt cx="448794" cy="360040"/>
          </a:xfrm>
        </p:grpSpPr>
        <p:sp>
          <p:nvSpPr>
            <p:cNvPr id="75" name="Rectangle à coins arrondis 74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1.4</a:t>
              </a:r>
            </a:p>
          </p:txBody>
        </p:sp>
      </p:grpSp>
      <p:sp>
        <p:nvSpPr>
          <p:cNvPr id="63" name="Rectangle à coins arrondis 62"/>
          <p:cNvSpPr/>
          <p:nvPr/>
        </p:nvSpPr>
        <p:spPr>
          <a:xfrm>
            <a:off x="3438517" y="560512"/>
            <a:ext cx="3074258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Rectangle à coins arrondis 70"/>
          <p:cNvSpPr/>
          <p:nvPr/>
        </p:nvSpPr>
        <p:spPr>
          <a:xfrm>
            <a:off x="332655" y="3152776"/>
            <a:ext cx="6180120" cy="2833956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Rectangle à coins arrondis 71"/>
          <p:cNvSpPr/>
          <p:nvPr/>
        </p:nvSpPr>
        <p:spPr>
          <a:xfrm>
            <a:off x="332655" y="5986732"/>
            <a:ext cx="3106800" cy="262577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à coins arrondis 50"/>
          <p:cNvSpPr/>
          <p:nvPr/>
        </p:nvSpPr>
        <p:spPr>
          <a:xfrm>
            <a:off x="3439455" y="5986732"/>
            <a:ext cx="3073320" cy="2616248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Rectangle à coins arrondis 91"/>
          <p:cNvSpPr/>
          <p:nvPr/>
        </p:nvSpPr>
        <p:spPr>
          <a:xfrm>
            <a:off x="332656" y="560512"/>
            <a:ext cx="3105861" cy="2592264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/>
          <p:cNvGrpSpPr/>
          <p:nvPr/>
        </p:nvGrpSpPr>
        <p:grpSpPr>
          <a:xfrm>
            <a:off x="382138" y="3285496"/>
            <a:ext cx="1579634" cy="2576218"/>
            <a:chOff x="426055" y="2982234"/>
            <a:chExt cx="1347988" cy="2587601"/>
          </a:xfrm>
        </p:grpSpPr>
        <p:pic>
          <p:nvPicPr>
            <p:cNvPr id="1051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6055" y="4384839"/>
              <a:ext cx="1083075" cy="115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e 7"/>
            <p:cNvGrpSpPr/>
            <p:nvPr/>
          </p:nvGrpSpPr>
          <p:grpSpPr>
            <a:xfrm>
              <a:off x="448410" y="3398838"/>
              <a:ext cx="1325633" cy="2170997"/>
              <a:chOff x="148097" y="3532713"/>
              <a:chExt cx="2671810" cy="2664667"/>
            </a:xfrm>
          </p:grpSpPr>
          <p:grpSp>
            <p:nvGrpSpPr>
              <p:cNvPr id="4" name="Groupe 3"/>
              <p:cNvGrpSpPr/>
              <p:nvPr/>
            </p:nvGrpSpPr>
            <p:grpSpPr>
              <a:xfrm>
                <a:off x="2252655" y="3532713"/>
                <a:ext cx="567252" cy="1072393"/>
                <a:chOff x="5787934" y="958359"/>
                <a:chExt cx="447386" cy="791693"/>
              </a:xfrm>
            </p:grpSpPr>
            <p:sp>
              <p:nvSpPr>
                <p:cNvPr id="74" name="ZoneTexte 73"/>
                <p:cNvSpPr txBox="1"/>
                <p:nvPr/>
              </p:nvSpPr>
              <p:spPr>
                <a:xfrm>
                  <a:off x="5796314" y="1378977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77" name="ZoneTexte 76"/>
                <p:cNvSpPr txBox="1"/>
                <p:nvPr/>
              </p:nvSpPr>
              <p:spPr>
                <a:xfrm>
                  <a:off x="5787934" y="1568280"/>
                  <a:ext cx="277531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78" name="Image 7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grpSp>
            <p:nvGrpSpPr>
              <p:cNvPr id="100" name="Groupe 99"/>
              <p:cNvGrpSpPr/>
              <p:nvPr/>
            </p:nvGrpSpPr>
            <p:grpSpPr>
              <a:xfrm>
                <a:off x="2182872" y="5129753"/>
                <a:ext cx="583975" cy="1067627"/>
                <a:chOff x="5716502" y="1194311"/>
                <a:chExt cx="460576" cy="788171"/>
              </a:xfrm>
            </p:grpSpPr>
            <p:sp>
              <p:nvSpPr>
                <p:cNvPr id="105" name="ZoneTexte 104"/>
                <p:cNvSpPr txBox="1"/>
                <p:nvPr/>
              </p:nvSpPr>
              <p:spPr>
                <a:xfrm>
                  <a:off x="5716502" y="1579226"/>
                  <a:ext cx="277534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6" name="ZoneTexte 105"/>
                <p:cNvSpPr txBox="1"/>
                <p:nvPr/>
              </p:nvSpPr>
              <p:spPr>
                <a:xfrm>
                  <a:off x="5716503" y="1800710"/>
                  <a:ext cx="277535" cy="181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7" name="Image 10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3" name="Image 132"/>
              <p:cNvPicPr>
                <a:picLocks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  <p:pic>
            <p:nvPicPr>
              <p:cNvPr id="142" name="Image 141"/>
              <p:cNvPicPr>
                <a:picLocks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" name="ZoneTexte 9"/>
            <p:cNvSpPr txBox="1"/>
            <p:nvPr/>
          </p:nvSpPr>
          <p:spPr>
            <a:xfrm>
              <a:off x="981963" y="2982234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0" name="ZoneTexte 79"/>
            <p:cNvSpPr txBox="1"/>
            <p:nvPr/>
          </p:nvSpPr>
          <p:spPr>
            <a:xfrm>
              <a:off x="1345285" y="2990726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955233" y="4279985"/>
              <a:ext cx="284052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00" dirty="0"/>
                <a:t>50</a:t>
              </a:r>
            </a:p>
          </p:txBody>
        </p:sp>
        <p:sp>
          <p:nvSpPr>
            <p:cNvPr id="82" name="ZoneTexte 81"/>
            <p:cNvSpPr txBox="1"/>
            <p:nvPr/>
          </p:nvSpPr>
          <p:spPr>
            <a:xfrm>
              <a:off x="1317034" y="4291861"/>
              <a:ext cx="2904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294297" y="3150106"/>
            <a:ext cx="448794" cy="360040"/>
            <a:chOff x="909647" y="3131289"/>
            <a:chExt cx="448794" cy="36004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1.3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416025" y="557785"/>
            <a:ext cx="448794" cy="360040"/>
            <a:chOff x="909647" y="3131289"/>
            <a:chExt cx="448794" cy="360040"/>
          </a:xfrm>
        </p:grpSpPr>
        <p:sp>
          <p:nvSpPr>
            <p:cNvPr id="48" name="Rectangle à coins arrondis 47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1.2</a:t>
              </a:r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3398773" y="5983881"/>
            <a:ext cx="448794" cy="360040"/>
            <a:chOff x="909647" y="3131289"/>
            <a:chExt cx="448794" cy="360040"/>
          </a:xfrm>
        </p:grpSpPr>
        <p:sp>
          <p:nvSpPr>
            <p:cNvPr id="56" name="Rectangle à coins arrondis 5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909647" y="3152775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1.5</a:t>
              </a:r>
            </a:p>
          </p:txBody>
        </p:sp>
      </p:grpSp>
      <p:sp>
        <p:nvSpPr>
          <p:cNvPr id="84" name="ZoneTexte 83"/>
          <p:cNvSpPr txBox="1"/>
          <p:nvPr/>
        </p:nvSpPr>
        <p:spPr>
          <a:xfrm>
            <a:off x="2318106" y="127755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6098883" y="2603151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86" name="ZoneTexte 85"/>
          <p:cNvSpPr txBox="1"/>
          <p:nvPr/>
        </p:nvSpPr>
        <p:spPr>
          <a:xfrm>
            <a:off x="4503464" y="201367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7" name="ZoneTexte 86"/>
          <p:cNvSpPr txBox="1"/>
          <p:nvPr/>
        </p:nvSpPr>
        <p:spPr>
          <a:xfrm>
            <a:off x="3045294" y="7485703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1</a:t>
            </a:r>
          </a:p>
        </p:txBody>
      </p:sp>
      <p:sp>
        <p:nvSpPr>
          <p:cNvPr id="88" name="ZoneTexte 87"/>
          <p:cNvSpPr txBox="1"/>
          <p:nvPr/>
        </p:nvSpPr>
        <p:spPr>
          <a:xfrm>
            <a:off x="1280061" y="7199625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2</a:t>
            </a:r>
          </a:p>
        </p:txBody>
      </p:sp>
      <p:sp>
        <p:nvSpPr>
          <p:cNvPr id="89" name="ZoneTexte 88"/>
          <p:cNvSpPr txBox="1"/>
          <p:nvPr/>
        </p:nvSpPr>
        <p:spPr>
          <a:xfrm>
            <a:off x="3596883" y="6743831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3</a:t>
            </a:r>
          </a:p>
        </p:txBody>
      </p:sp>
      <p:sp>
        <p:nvSpPr>
          <p:cNvPr id="90" name="ZoneTexte 89"/>
          <p:cNvSpPr txBox="1"/>
          <p:nvPr/>
        </p:nvSpPr>
        <p:spPr>
          <a:xfrm>
            <a:off x="5360355" y="6897719"/>
            <a:ext cx="298480" cy="307777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400" dirty="0"/>
              <a:t>4</a:t>
            </a:r>
          </a:p>
        </p:txBody>
      </p:sp>
      <p:grpSp>
        <p:nvGrpSpPr>
          <p:cNvPr id="91" name="Groupe 90"/>
          <p:cNvGrpSpPr/>
          <p:nvPr/>
        </p:nvGrpSpPr>
        <p:grpSpPr>
          <a:xfrm>
            <a:off x="4847952" y="6317237"/>
            <a:ext cx="810883" cy="598308"/>
            <a:chOff x="7944927" y="2936782"/>
            <a:chExt cx="1190445" cy="706651"/>
          </a:xfrm>
        </p:grpSpPr>
        <p:sp>
          <p:nvSpPr>
            <p:cNvPr id="93" name="Explosion 1 92"/>
            <p:cNvSpPr/>
            <p:nvPr/>
          </p:nvSpPr>
          <p:spPr>
            <a:xfrm>
              <a:off x="7944927" y="2936782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94" name="ZoneTexte 93"/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B98A5D-CAF5-4B1E-B837-7836735D2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76420" y="8897282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 dirty="0"/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C3DF5C9A-AC7A-496D-A04B-C515E8D9B158}"/>
              </a:ext>
            </a:extLst>
          </p:cNvPr>
          <p:cNvGrpSpPr/>
          <p:nvPr/>
        </p:nvGrpSpPr>
        <p:grpSpPr>
          <a:xfrm>
            <a:off x="2771677" y="4535599"/>
            <a:ext cx="1540815" cy="1390294"/>
            <a:chOff x="2771677" y="4535599"/>
            <a:chExt cx="1540815" cy="1390294"/>
          </a:xfrm>
        </p:grpSpPr>
        <p:pic>
          <p:nvPicPr>
            <p:cNvPr id="65" name="Image 64">
              <a:extLst>
                <a:ext uri="{FF2B5EF4-FFF2-40B4-BE49-F238E27FC236}">
                  <a16:creationId xmlns:a16="http://schemas.microsoft.com/office/drawing/2014/main" id="{6B15574C-AD8B-4576-B259-1136C8285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5342" y="4777542"/>
              <a:ext cx="1537150" cy="1148351"/>
            </a:xfrm>
            <a:prstGeom prst="rect">
              <a:avLst/>
            </a:prstGeom>
          </p:spPr>
        </p:pic>
        <p:pic>
          <p:nvPicPr>
            <p:cNvPr id="66" name="Image 65">
              <a:extLst>
                <a:ext uri="{FF2B5EF4-FFF2-40B4-BE49-F238E27FC236}">
                  <a16:creationId xmlns:a16="http://schemas.microsoft.com/office/drawing/2014/main" id="{ECEEF684-B82E-474D-B5C2-7891091BAC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71677" y="4535599"/>
              <a:ext cx="1051565" cy="1379498"/>
            </a:xfrm>
            <a:prstGeom prst="rect">
              <a:avLst/>
            </a:prstGeom>
          </p:spPr>
        </p:pic>
      </p:grpSp>
      <p:sp>
        <p:nvSpPr>
          <p:cNvPr id="67" name="Flèche droite 122">
            <a:extLst>
              <a:ext uri="{FF2B5EF4-FFF2-40B4-BE49-F238E27FC236}">
                <a16:creationId xmlns:a16="http://schemas.microsoft.com/office/drawing/2014/main" id="{86FB9F84-F460-403E-BF8A-4F18C9B3380D}"/>
              </a:ext>
            </a:extLst>
          </p:cNvPr>
          <p:cNvSpPr/>
          <p:nvPr/>
        </p:nvSpPr>
        <p:spPr>
          <a:xfrm rot="20361787">
            <a:off x="2081931" y="5447201"/>
            <a:ext cx="1003437" cy="20576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F2364E6-D409-353E-E040-107CFC4BF0D3}"/>
              </a:ext>
            </a:extLst>
          </p:cNvPr>
          <p:cNvSpPr txBox="1"/>
          <p:nvPr/>
        </p:nvSpPr>
        <p:spPr>
          <a:xfrm>
            <a:off x="332655" y="9490502"/>
            <a:ext cx="432395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868668D-AFCD-C494-8D05-EBCA3CBED564}"/>
              </a:ext>
            </a:extLst>
          </p:cNvPr>
          <p:cNvSpPr txBox="1"/>
          <p:nvPr/>
        </p:nvSpPr>
        <p:spPr>
          <a:xfrm>
            <a:off x="2043552" y="3261962"/>
            <a:ext cx="1244945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6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6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0F2F81C-7015-52AB-BBC5-BA96DDE53431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428323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">
            <a:extLst>
              <a:ext uri="{FF2B5EF4-FFF2-40B4-BE49-F238E27FC236}">
                <a16:creationId xmlns:a16="http://schemas.microsoft.com/office/drawing/2014/main" id="{513BB4B9-2F1D-45FA-8D42-D35824758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10863" y="4956859"/>
            <a:ext cx="3902135" cy="2758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">
            <a:extLst>
              <a:ext uri="{FF2B5EF4-FFF2-40B4-BE49-F238E27FC236}">
                <a16:creationId xmlns:a16="http://schemas.microsoft.com/office/drawing/2014/main" id="{432214D4-FCFF-4CD5-9B45-0CD2DC46D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0271" y="6415380"/>
            <a:ext cx="3332964" cy="2356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X:\PROJETS\STANDARD\0629_FONCTIONNEL LED\ANNEXES\NOTICE DE MONTAGE\ZELDA LA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45672" y="708929"/>
            <a:ext cx="2607528" cy="125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3757" y="2209590"/>
            <a:ext cx="4921783" cy="2663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4">
            <a:extLst>
              <a:ext uri="{FF2B5EF4-FFF2-40B4-BE49-F238E27FC236}">
                <a16:creationId xmlns:a16="http://schemas.microsoft.com/office/drawing/2014/main" id="{6CB0D525-B80D-4757-8B9A-4BB8C3BBB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4800" y="708929"/>
            <a:ext cx="3577391" cy="2529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5363117" y="4323232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71" name="Rectangle à coins arrondis 70"/>
          <p:cNvSpPr/>
          <p:nvPr/>
        </p:nvSpPr>
        <p:spPr>
          <a:xfrm>
            <a:off x="331168" y="4800599"/>
            <a:ext cx="6222032" cy="395445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à coins arrondis 62"/>
          <p:cNvSpPr/>
          <p:nvPr/>
        </p:nvSpPr>
        <p:spPr>
          <a:xfrm>
            <a:off x="331168" y="560510"/>
            <a:ext cx="6222032" cy="424008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/>
          <p:cNvGrpSpPr/>
          <p:nvPr/>
        </p:nvGrpSpPr>
        <p:grpSpPr>
          <a:xfrm>
            <a:off x="276882" y="560510"/>
            <a:ext cx="579353" cy="606261"/>
            <a:chOff x="909647" y="3131289"/>
            <a:chExt cx="448794" cy="606261"/>
          </a:xfrm>
        </p:grpSpPr>
        <p:sp>
          <p:nvSpPr>
            <p:cNvPr id="27" name="Rectangle à coins arrondis 26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909647" y="3152775"/>
              <a:ext cx="4487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2.1a</a:t>
              </a:r>
            </a:p>
          </p:txBody>
        </p:sp>
      </p:grp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910E06-BD6E-4594-9005-015F429A1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360877" y="8883597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96C96E6C-4153-49D2-8E5C-FFEA58FE8743}"/>
              </a:ext>
            </a:extLst>
          </p:cNvPr>
          <p:cNvSpPr txBox="1"/>
          <p:nvPr/>
        </p:nvSpPr>
        <p:spPr>
          <a:xfrm>
            <a:off x="2065859" y="240618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FE423B58-EB61-4B65-9EB2-4C9368009D0B}"/>
              </a:ext>
            </a:extLst>
          </p:cNvPr>
          <p:cNvSpPr txBox="1"/>
          <p:nvPr/>
        </p:nvSpPr>
        <p:spPr>
          <a:xfrm>
            <a:off x="2789144" y="2423860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DF6AEEC8-C42F-4EE2-97E4-AC393AEC095B}"/>
              </a:ext>
            </a:extLst>
          </p:cNvPr>
          <p:cNvSpPr txBox="1"/>
          <p:nvPr/>
        </p:nvSpPr>
        <p:spPr>
          <a:xfrm>
            <a:off x="724902" y="170597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9BCEA8CB-6C68-42B4-B4B8-DCB841293936}"/>
              </a:ext>
            </a:extLst>
          </p:cNvPr>
          <p:cNvSpPr txBox="1"/>
          <p:nvPr/>
        </p:nvSpPr>
        <p:spPr>
          <a:xfrm>
            <a:off x="486554" y="1266496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BAA8D24C-A5C2-4906-BE47-7D600E934CCF}"/>
              </a:ext>
            </a:extLst>
          </p:cNvPr>
          <p:cNvSpPr txBox="1"/>
          <p:nvPr/>
        </p:nvSpPr>
        <p:spPr>
          <a:xfrm>
            <a:off x="1209971" y="286963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B49122A7-F501-46C0-91AA-3EF056F8C511}"/>
              </a:ext>
            </a:extLst>
          </p:cNvPr>
          <p:cNvSpPr txBox="1"/>
          <p:nvPr/>
        </p:nvSpPr>
        <p:spPr>
          <a:xfrm>
            <a:off x="1284918" y="62769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4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0875EAF2-1B2C-4F26-AECB-C087E12FB1D4}"/>
              </a:ext>
            </a:extLst>
          </p:cNvPr>
          <p:cNvSpPr txBox="1"/>
          <p:nvPr/>
        </p:nvSpPr>
        <p:spPr>
          <a:xfrm>
            <a:off x="1791425" y="77645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5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1D9E716B-8E1D-4F4B-B1E8-A70CDBA14C61}"/>
              </a:ext>
            </a:extLst>
          </p:cNvPr>
          <p:cNvSpPr txBox="1"/>
          <p:nvPr/>
        </p:nvSpPr>
        <p:spPr>
          <a:xfrm>
            <a:off x="2065859" y="276191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4D6424B5-9F61-45A0-9CF4-811B75DD1715}"/>
              </a:ext>
            </a:extLst>
          </p:cNvPr>
          <p:cNvSpPr txBox="1"/>
          <p:nvPr/>
        </p:nvSpPr>
        <p:spPr>
          <a:xfrm>
            <a:off x="2789144" y="278940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75" name="Double flèche horizontale 1">
            <a:extLst>
              <a:ext uri="{FF2B5EF4-FFF2-40B4-BE49-F238E27FC236}">
                <a16:creationId xmlns:a16="http://schemas.microsoft.com/office/drawing/2014/main" id="{0261CD1E-FA16-4CF2-B8D5-3954C34C22DB}"/>
              </a:ext>
            </a:extLst>
          </p:cNvPr>
          <p:cNvSpPr/>
          <p:nvPr/>
        </p:nvSpPr>
        <p:spPr>
          <a:xfrm rot="200065">
            <a:off x="1226569" y="2190634"/>
            <a:ext cx="459161" cy="129301"/>
          </a:xfrm>
          <a:prstGeom prst="left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6" name="Image 75">
            <a:extLst>
              <a:ext uri="{FF2B5EF4-FFF2-40B4-BE49-F238E27FC236}">
                <a16:creationId xmlns:a16="http://schemas.microsoft.com/office/drawing/2014/main" id="{4F5CD560-8C3E-4E42-916A-8A1352D7CC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3866" y="2400091"/>
            <a:ext cx="331797" cy="327484"/>
          </a:xfrm>
          <a:prstGeom prst="rect">
            <a:avLst/>
          </a:prstGeom>
        </p:spPr>
      </p:pic>
      <p:pic>
        <p:nvPicPr>
          <p:cNvPr id="77" name="Image 76">
            <a:extLst>
              <a:ext uri="{FF2B5EF4-FFF2-40B4-BE49-F238E27FC236}">
                <a16:creationId xmlns:a16="http://schemas.microsoft.com/office/drawing/2014/main" id="{39FAA898-3C71-4467-B169-331A15C26B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0637" y="2767846"/>
            <a:ext cx="326604" cy="317864"/>
          </a:xfrm>
          <a:prstGeom prst="rect">
            <a:avLst/>
          </a:prstGeom>
        </p:spPr>
      </p:pic>
      <p:sp>
        <p:nvSpPr>
          <p:cNvPr id="78" name="ZoneTexte 77">
            <a:extLst>
              <a:ext uri="{FF2B5EF4-FFF2-40B4-BE49-F238E27FC236}">
                <a16:creationId xmlns:a16="http://schemas.microsoft.com/office/drawing/2014/main" id="{FAE5BB34-C535-4800-B229-D112CFB82E1B}"/>
              </a:ext>
            </a:extLst>
          </p:cNvPr>
          <p:cNvSpPr txBox="1"/>
          <p:nvPr/>
        </p:nvSpPr>
        <p:spPr>
          <a:xfrm>
            <a:off x="4633175" y="429445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79" name="Image 78">
            <a:extLst>
              <a:ext uri="{FF2B5EF4-FFF2-40B4-BE49-F238E27FC236}">
                <a16:creationId xmlns:a16="http://schemas.microsoft.com/office/drawing/2014/main" id="{CCCE4192-3048-4299-9078-02B0C23B48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1182" y="4288361"/>
            <a:ext cx="331797" cy="327484"/>
          </a:xfrm>
          <a:prstGeom prst="rect">
            <a:avLst/>
          </a:prstGeom>
        </p:spPr>
      </p:pic>
      <p:pic>
        <p:nvPicPr>
          <p:cNvPr id="80" name="Picture 15" descr="X:\PROJETS\STANDARD\0629_FONCTIONNEL LED\ANNEXES\NOTICE DE MONTAGE\ZELDA TOP.jpg">
            <a:extLst>
              <a:ext uri="{FF2B5EF4-FFF2-40B4-BE49-F238E27FC236}">
                <a16:creationId xmlns:a16="http://schemas.microsoft.com/office/drawing/2014/main" id="{052F134C-4C24-406A-B9CC-433E4DED99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12" b="99213" l="838" r="99330">
                        <a14:foregroundMark x1="10385" y1="93963" x2="11893" y2="59318"/>
                        <a14:foregroundMark x1="13903" y1="34908" x2="42714" y2="52493"/>
                        <a14:foregroundMark x1="27806" y1="27297" x2="51759" y2="56955"/>
                        <a14:foregroundMark x1="37856" y1="20472" x2="65662" y2="64304"/>
                        <a14:foregroundMark x1="92462" y1="59843" x2="89615" y2="22310"/>
                        <a14:foregroundMark x1="15578" y1="75066" x2="25461" y2="57480"/>
                        <a14:foregroundMark x1="20938" y1="64304" x2="64992" y2="56430"/>
                        <a14:foregroundMark x1="66667" y1="59318" x2="82747" y2="53018"/>
                        <a14:backgroundMark x1="97320" y1="63255" x2="85092" y2="68241"/>
                        <a14:backgroundMark x1="64657" y1="72966" x2="64657" y2="72966"/>
                        <a14:backgroundMark x1="60134" y1="85827" x2="45896" y2="91601"/>
                        <a14:backgroundMark x1="33668" y1="87139" x2="33668" y2="87139"/>
                        <a14:backgroundMark x1="25126" y1="88189" x2="48744" y2="8635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2116"/>
          <a:stretch/>
        </p:blipFill>
        <p:spPr bwMode="auto">
          <a:xfrm>
            <a:off x="428344" y="4822085"/>
            <a:ext cx="2112296" cy="121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Groupe 82">
            <a:extLst>
              <a:ext uri="{FF2B5EF4-FFF2-40B4-BE49-F238E27FC236}">
                <a16:creationId xmlns:a16="http://schemas.microsoft.com/office/drawing/2014/main" id="{32A7011F-7C31-4EB6-B428-D991E1D60B68}"/>
              </a:ext>
            </a:extLst>
          </p:cNvPr>
          <p:cNvGrpSpPr/>
          <p:nvPr/>
        </p:nvGrpSpPr>
        <p:grpSpPr>
          <a:xfrm>
            <a:off x="276883" y="4800599"/>
            <a:ext cx="831745" cy="360040"/>
            <a:chOff x="909647" y="3131289"/>
            <a:chExt cx="644308" cy="360040"/>
          </a:xfrm>
        </p:grpSpPr>
        <p:sp>
          <p:nvSpPr>
            <p:cNvPr id="84" name="Rectangle à coins arrondis 65">
              <a:extLst>
                <a:ext uri="{FF2B5EF4-FFF2-40B4-BE49-F238E27FC236}">
                  <a16:creationId xmlns:a16="http://schemas.microsoft.com/office/drawing/2014/main" id="{4872B8BA-4632-4140-AE4A-8A34261E78F6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ZoneTexte 84">
              <a:extLst>
                <a:ext uri="{FF2B5EF4-FFF2-40B4-BE49-F238E27FC236}">
                  <a16:creationId xmlns:a16="http://schemas.microsoft.com/office/drawing/2014/main" id="{44292BC6-6FB8-4244-BE2B-4955E8661C29}"/>
                </a:ext>
              </a:extLst>
            </p:cNvPr>
            <p:cNvSpPr txBox="1"/>
            <p:nvPr/>
          </p:nvSpPr>
          <p:spPr>
            <a:xfrm>
              <a:off x="909647" y="3152775"/>
              <a:ext cx="644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2.1.b</a:t>
              </a:r>
            </a:p>
          </p:txBody>
        </p:sp>
      </p:grpSp>
      <p:pic>
        <p:nvPicPr>
          <p:cNvPr id="90" name="Picture 8">
            <a:extLst>
              <a:ext uri="{FF2B5EF4-FFF2-40B4-BE49-F238E27FC236}">
                <a16:creationId xmlns:a16="http://schemas.microsoft.com/office/drawing/2014/main" id="{02428DD0-6E49-4020-9FFA-F5C9413EDF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4869">
            <a:off x="4206787" y="7402595"/>
            <a:ext cx="763326" cy="129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ZoneTexte 85">
            <a:extLst>
              <a:ext uri="{FF2B5EF4-FFF2-40B4-BE49-F238E27FC236}">
                <a16:creationId xmlns:a16="http://schemas.microsoft.com/office/drawing/2014/main" id="{AF69E42D-E834-41A9-9AC1-C9166CD5BCBD}"/>
              </a:ext>
            </a:extLst>
          </p:cNvPr>
          <p:cNvSpPr txBox="1"/>
          <p:nvPr/>
        </p:nvSpPr>
        <p:spPr>
          <a:xfrm>
            <a:off x="2538185" y="843505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CE1D0D4A-054B-416B-BB18-54D1C641E760}"/>
              </a:ext>
            </a:extLst>
          </p:cNvPr>
          <p:cNvSpPr txBox="1"/>
          <p:nvPr/>
        </p:nvSpPr>
        <p:spPr>
          <a:xfrm>
            <a:off x="564637" y="752247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F476564A-150E-4B4A-BCB1-533FDB0BCCF6}"/>
              </a:ext>
            </a:extLst>
          </p:cNvPr>
          <p:cNvSpPr txBox="1"/>
          <p:nvPr/>
        </p:nvSpPr>
        <p:spPr>
          <a:xfrm>
            <a:off x="1524671" y="771579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4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24E9137F-6988-4AC2-A799-2FB1D91FD8C2}"/>
              </a:ext>
            </a:extLst>
          </p:cNvPr>
          <p:cNvSpPr txBox="1"/>
          <p:nvPr/>
        </p:nvSpPr>
        <p:spPr>
          <a:xfrm>
            <a:off x="427420" y="712947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F541D39-A85C-413F-8B1D-8481E6FF60D9}"/>
              </a:ext>
            </a:extLst>
          </p:cNvPr>
          <p:cNvCxnSpPr/>
          <p:nvPr/>
        </p:nvCxnSpPr>
        <p:spPr>
          <a:xfrm>
            <a:off x="3820764" y="6269928"/>
            <a:ext cx="496292" cy="1"/>
          </a:xfrm>
          <a:prstGeom prst="line">
            <a:avLst/>
          </a:prstGeom>
          <a:ln w="63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E4C3AACA-4DEE-4768-BA54-E6D5C9D04E43}"/>
              </a:ext>
            </a:extLst>
          </p:cNvPr>
          <p:cNvCxnSpPr/>
          <p:nvPr/>
        </p:nvCxnSpPr>
        <p:spPr>
          <a:xfrm>
            <a:off x="3844576" y="5888928"/>
            <a:ext cx="526781" cy="23716"/>
          </a:xfrm>
          <a:prstGeom prst="line">
            <a:avLst/>
          </a:prstGeom>
          <a:ln w="63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ZoneTexte 92">
            <a:extLst>
              <a:ext uri="{FF2B5EF4-FFF2-40B4-BE49-F238E27FC236}">
                <a16:creationId xmlns:a16="http://schemas.microsoft.com/office/drawing/2014/main" id="{5FB12307-29A1-4203-805D-6E242A26967D}"/>
              </a:ext>
            </a:extLst>
          </p:cNvPr>
          <p:cNvSpPr txBox="1"/>
          <p:nvPr/>
        </p:nvSpPr>
        <p:spPr>
          <a:xfrm>
            <a:off x="3568801" y="502983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7</a:t>
            </a:r>
            <a:endParaRPr lang="fr-FR" sz="1100" dirty="0"/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9CE1A77B-BE37-4C07-A82B-4F7CE495E963}"/>
              </a:ext>
            </a:extLst>
          </p:cNvPr>
          <p:cNvSpPr txBox="1"/>
          <p:nvPr/>
        </p:nvSpPr>
        <p:spPr>
          <a:xfrm>
            <a:off x="3165851" y="4860557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6</a:t>
            </a:r>
            <a:endParaRPr lang="fr-FR" sz="1100" dirty="0"/>
          </a:p>
        </p:txBody>
      </p:sp>
      <p:sp>
        <p:nvSpPr>
          <p:cNvPr id="95" name="ZoneTexte 94">
            <a:extLst>
              <a:ext uri="{FF2B5EF4-FFF2-40B4-BE49-F238E27FC236}">
                <a16:creationId xmlns:a16="http://schemas.microsoft.com/office/drawing/2014/main" id="{9BA5E936-8739-40AD-BC6E-DB549F7E0AD3}"/>
              </a:ext>
            </a:extLst>
          </p:cNvPr>
          <p:cNvSpPr txBox="1"/>
          <p:nvPr/>
        </p:nvSpPr>
        <p:spPr>
          <a:xfrm>
            <a:off x="4801302" y="6865689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8</a:t>
            </a:r>
            <a:endParaRPr lang="fr-FR" sz="1100" dirty="0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A79E5A44-7CC0-474E-8F41-EA4A138AC792}"/>
              </a:ext>
            </a:extLst>
          </p:cNvPr>
          <p:cNvSpPr txBox="1"/>
          <p:nvPr/>
        </p:nvSpPr>
        <p:spPr>
          <a:xfrm>
            <a:off x="3671238" y="639446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9</a:t>
            </a:r>
            <a:endParaRPr lang="fr-FR" sz="1100" dirty="0"/>
          </a:p>
        </p:txBody>
      </p:sp>
      <p:sp>
        <p:nvSpPr>
          <p:cNvPr id="97" name="Double flèche horizontale 75">
            <a:extLst>
              <a:ext uri="{FF2B5EF4-FFF2-40B4-BE49-F238E27FC236}">
                <a16:creationId xmlns:a16="http://schemas.microsoft.com/office/drawing/2014/main" id="{8CABC235-8911-4761-B452-389182B56E9A}"/>
              </a:ext>
            </a:extLst>
          </p:cNvPr>
          <p:cNvSpPr/>
          <p:nvPr/>
        </p:nvSpPr>
        <p:spPr>
          <a:xfrm rot="295444">
            <a:off x="5741634" y="6329813"/>
            <a:ext cx="459161" cy="129301"/>
          </a:xfrm>
          <a:prstGeom prst="left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ZoneTexte 97">
            <a:extLst>
              <a:ext uri="{FF2B5EF4-FFF2-40B4-BE49-F238E27FC236}">
                <a16:creationId xmlns:a16="http://schemas.microsoft.com/office/drawing/2014/main" id="{8C49BB1E-3D9B-44AB-9752-097F2C61563A}"/>
              </a:ext>
            </a:extLst>
          </p:cNvPr>
          <p:cNvSpPr txBox="1"/>
          <p:nvPr/>
        </p:nvSpPr>
        <p:spPr>
          <a:xfrm>
            <a:off x="5833997" y="6482649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100" dirty="0"/>
              <a:t>5</a:t>
            </a:r>
            <a:endParaRPr lang="fr-FR" sz="1100" dirty="0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13E32932-B625-4A8E-A468-AA63665BFA2E}"/>
              </a:ext>
            </a:extLst>
          </p:cNvPr>
          <p:cNvSpPr txBox="1"/>
          <p:nvPr/>
        </p:nvSpPr>
        <p:spPr>
          <a:xfrm>
            <a:off x="5363117" y="494442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EF7869FE-6471-4C78-A597-D88E46CE6A63}"/>
              </a:ext>
            </a:extLst>
          </p:cNvPr>
          <p:cNvSpPr txBox="1"/>
          <p:nvPr/>
        </p:nvSpPr>
        <p:spPr>
          <a:xfrm>
            <a:off x="334169" y="8039411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6CC3FAC5-6AAE-4FC1-A087-4838FEEF5FCB}"/>
              </a:ext>
            </a:extLst>
          </p:cNvPr>
          <p:cNvSpPr txBox="1"/>
          <p:nvPr/>
        </p:nvSpPr>
        <p:spPr>
          <a:xfrm>
            <a:off x="334169" y="8395135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103" name="ZoneTexte 102">
            <a:extLst>
              <a:ext uri="{FF2B5EF4-FFF2-40B4-BE49-F238E27FC236}">
                <a16:creationId xmlns:a16="http://schemas.microsoft.com/office/drawing/2014/main" id="{A81B5AB7-948C-4BD9-AA84-B7CC77520A3A}"/>
              </a:ext>
            </a:extLst>
          </p:cNvPr>
          <p:cNvSpPr txBox="1"/>
          <p:nvPr/>
        </p:nvSpPr>
        <p:spPr>
          <a:xfrm>
            <a:off x="3076774" y="82025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104" name="Image 103">
            <a:extLst>
              <a:ext uri="{FF2B5EF4-FFF2-40B4-BE49-F238E27FC236}">
                <a16:creationId xmlns:a16="http://schemas.microsoft.com/office/drawing/2014/main" id="{AF4FE4C8-1D19-43CE-A287-9E39F0A20B6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790" y="8188205"/>
            <a:ext cx="317422" cy="309140"/>
          </a:xfrm>
          <a:prstGeom prst="rect">
            <a:avLst/>
          </a:prstGeom>
        </p:spPr>
      </p:pic>
      <p:sp>
        <p:nvSpPr>
          <p:cNvPr id="106" name="ZoneTexte 105">
            <a:extLst>
              <a:ext uri="{FF2B5EF4-FFF2-40B4-BE49-F238E27FC236}">
                <a16:creationId xmlns:a16="http://schemas.microsoft.com/office/drawing/2014/main" id="{53C4121E-D0A7-479B-BEF8-B1ECD44D80F1}"/>
              </a:ext>
            </a:extLst>
          </p:cNvPr>
          <p:cNvSpPr txBox="1"/>
          <p:nvPr/>
        </p:nvSpPr>
        <p:spPr>
          <a:xfrm>
            <a:off x="3950991" y="491166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BC1CF64C-DC72-4E8C-A0E6-085462EF46BC}"/>
              </a:ext>
            </a:extLst>
          </p:cNvPr>
          <p:cNvSpPr txBox="1"/>
          <p:nvPr/>
        </p:nvSpPr>
        <p:spPr>
          <a:xfrm>
            <a:off x="4603707" y="49290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C21932B7-BAA0-4AE5-91EF-29F6973C6D9A}"/>
              </a:ext>
            </a:extLst>
          </p:cNvPr>
          <p:cNvSpPr txBox="1"/>
          <p:nvPr/>
        </p:nvSpPr>
        <p:spPr>
          <a:xfrm>
            <a:off x="2958460" y="6139124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111" name="Image 110">
            <a:extLst>
              <a:ext uri="{FF2B5EF4-FFF2-40B4-BE49-F238E27FC236}">
                <a16:creationId xmlns:a16="http://schemas.microsoft.com/office/drawing/2014/main" id="{3D3D341E-8F83-4CEB-AC61-CACC284745D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1379" y="6109607"/>
            <a:ext cx="317422" cy="309140"/>
          </a:xfrm>
          <a:prstGeom prst="rect">
            <a:avLst/>
          </a:prstGeom>
        </p:spPr>
      </p:pic>
      <p:sp>
        <p:nvSpPr>
          <p:cNvPr id="112" name="ZoneTexte 111">
            <a:extLst>
              <a:ext uri="{FF2B5EF4-FFF2-40B4-BE49-F238E27FC236}">
                <a16:creationId xmlns:a16="http://schemas.microsoft.com/office/drawing/2014/main" id="{185C3A13-6144-405B-A9CF-302748B676A9}"/>
              </a:ext>
            </a:extLst>
          </p:cNvPr>
          <p:cNvSpPr txBox="1"/>
          <p:nvPr/>
        </p:nvSpPr>
        <p:spPr>
          <a:xfrm>
            <a:off x="2076916" y="613753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pic>
        <p:nvPicPr>
          <p:cNvPr id="117" name="Image 116">
            <a:extLst>
              <a:ext uri="{FF2B5EF4-FFF2-40B4-BE49-F238E27FC236}">
                <a16:creationId xmlns:a16="http://schemas.microsoft.com/office/drawing/2014/main" id="{02E61FAC-9B30-4FFB-BAA6-CF2F3B6784DC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669" y="4883344"/>
            <a:ext cx="376811" cy="371913"/>
          </a:xfrm>
          <a:prstGeom prst="rect">
            <a:avLst/>
          </a:prstGeom>
        </p:spPr>
      </p:pic>
      <p:sp>
        <p:nvSpPr>
          <p:cNvPr id="113" name="ZoneTexte 112">
            <a:extLst>
              <a:ext uri="{FF2B5EF4-FFF2-40B4-BE49-F238E27FC236}">
                <a16:creationId xmlns:a16="http://schemas.microsoft.com/office/drawing/2014/main" id="{AD339D3B-CD4A-4E2D-9D48-EFE6F1BCBD9E}"/>
              </a:ext>
            </a:extLst>
          </p:cNvPr>
          <p:cNvSpPr txBox="1"/>
          <p:nvPr/>
        </p:nvSpPr>
        <p:spPr>
          <a:xfrm>
            <a:off x="1027181" y="8054800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114" name="ZoneTexte 113">
            <a:extLst>
              <a:ext uri="{FF2B5EF4-FFF2-40B4-BE49-F238E27FC236}">
                <a16:creationId xmlns:a16="http://schemas.microsoft.com/office/drawing/2014/main" id="{8B6E90CD-1E04-4EC6-8438-53D1AA2DA95B}"/>
              </a:ext>
            </a:extLst>
          </p:cNvPr>
          <p:cNvSpPr txBox="1"/>
          <p:nvPr/>
        </p:nvSpPr>
        <p:spPr>
          <a:xfrm>
            <a:off x="1027181" y="8420341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pic>
        <p:nvPicPr>
          <p:cNvPr id="115" name="Image 114">
            <a:extLst>
              <a:ext uri="{FF2B5EF4-FFF2-40B4-BE49-F238E27FC236}">
                <a16:creationId xmlns:a16="http://schemas.microsoft.com/office/drawing/2014/main" id="{433F65C9-5DE9-4B72-B3BE-963FF21A810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20" y="8014561"/>
            <a:ext cx="331797" cy="327484"/>
          </a:xfrm>
          <a:prstGeom prst="rect">
            <a:avLst/>
          </a:prstGeom>
        </p:spPr>
      </p:pic>
      <p:pic>
        <p:nvPicPr>
          <p:cNvPr id="116" name="Image 115">
            <a:extLst>
              <a:ext uri="{FF2B5EF4-FFF2-40B4-BE49-F238E27FC236}">
                <a16:creationId xmlns:a16="http://schemas.microsoft.com/office/drawing/2014/main" id="{C0A839B9-93B1-40D0-98A7-A38B7A8A20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091" y="8382316"/>
            <a:ext cx="326604" cy="317864"/>
          </a:xfrm>
          <a:prstGeom prst="rect">
            <a:avLst/>
          </a:prstGeom>
        </p:spPr>
      </p:pic>
      <p:pic>
        <p:nvPicPr>
          <p:cNvPr id="118" name="Image 117">
            <a:extLst>
              <a:ext uri="{FF2B5EF4-FFF2-40B4-BE49-F238E27FC236}">
                <a16:creationId xmlns:a16="http://schemas.microsoft.com/office/drawing/2014/main" id="{62082CAB-DD49-4C49-BF77-45F5759C8AB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0839" y="4895851"/>
            <a:ext cx="382140" cy="37191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7A92357-42F7-0F68-AF8B-F02D756E8279}"/>
              </a:ext>
            </a:extLst>
          </p:cNvPr>
          <p:cNvSpPr txBox="1"/>
          <p:nvPr/>
        </p:nvSpPr>
        <p:spPr>
          <a:xfrm>
            <a:off x="332655" y="9490502"/>
            <a:ext cx="432395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9DB721E-6984-1086-B075-AF7826641F82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226422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 51">
            <a:extLst>
              <a:ext uri="{FF2B5EF4-FFF2-40B4-BE49-F238E27FC236}">
                <a16:creationId xmlns:a16="http://schemas.microsoft.com/office/drawing/2014/main" id="{37182B15-A87C-4178-9981-6BBC912E4B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0442" y="6092563"/>
            <a:ext cx="4121453" cy="26830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140421C-8D03-4167-AFED-36393D9B5D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73" y="578629"/>
            <a:ext cx="2796075" cy="2568463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AECB6F2-B22A-4BBB-9B84-F16E66BF13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8987" y="660177"/>
            <a:ext cx="2622499" cy="24971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B63DE94-2C17-42D3-9F82-C6ECA32301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7618" y="3211294"/>
            <a:ext cx="4058599" cy="2869557"/>
          </a:xfrm>
          <a:prstGeom prst="rect">
            <a:avLst/>
          </a:prstGeom>
        </p:spPr>
      </p:pic>
      <p:grpSp>
        <p:nvGrpSpPr>
          <p:cNvPr id="65" name="Groupe 64"/>
          <p:cNvGrpSpPr/>
          <p:nvPr/>
        </p:nvGrpSpPr>
        <p:grpSpPr>
          <a:xfrm>
            <a:off x="314532" y="6038347"/>
            <a:ext cx="597457" cy="360040"/>
            <a:chOff x="954024" y="3131289"/>
            <a:chExt cx="462818" cy="360040"/>
          </a:xfrm>
        </p:grpSpPr>
        <p:sp>
          <p:nvSpPr>
            <p:cNvPr id="66" name="Rectangle à coins arrondis 65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3.2</a:t>
              </a:r>
            </a:p>
          </p:txBody>
        </p:sp>
      </p:grpSp>
      <p:sp>
        <p:nvSpPr>
          <p:cNvPr id="71" name="Rectangle à coins arrondis 70"/>
          <p:cNvSpPr/>
          <p:nvPr/>
        </p:nvSpPr>
        <p:spPr>
          <a:xfrm>
            <a:off x="317984" y="6038348"/>
            <a:ext cx="6222032" cy="2725509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à coins arrondis 62"/>
          <p:cNvSpPr/>
          <p:nvPr/>
        </p:nvSpPr>
        <p:spPr>
          <a:xfrm>
            <a:off x="332636" y="3280657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/>
          <p:cNvGrpSpPr/>
          <p:nvPr/>
        </p:nvGrpSpPr>
        <p:grpSpPr>
          <a:xfrm>
            <a:off x="335636" y="3280656"/>
            <a:ext cx="480961" cy="360040"/>
            <a:chOff x="954024" y="3131289"/>
            <a:chExt cx="372575" cy="360040"/>
          </a:xfrm>
        </p:grpSpPr>
        <p:sp>
          <p:nvSpPr>
            <p:cNvPr id="27" name="Rectangle à coins arrondis 26"/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3.1</a:t>
              </a:r>
            </a:p>
          </p:txBody>
        </p:sp>
      </p:grpSp>
      <p:sp>
        <p:nvSpPr>
          <p:cNvPr id="58" name="ZoneTexte 57"/>
          <p:cNvSpPr txBox="1"/>
          <p:nvPr/>
        </p:nvSpPr>
        <p:spPr>
          <a:xfrm>
            <a:off x="2213862" y="3835625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59" name="ZoneTexte 58"/>
          <p:cNvSpPr txBox="1"/>
          <p:nvPr/>
        </p:nvSpPr>
        <p:spPr>
          <a:xfrm>
            <a:off x="3596917" y="4197830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2199210" y="69585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4169954" y="767665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F23C0643-0BD1-4C91-83D5-1FD257DCFE38}"/>
              </a:ext>
            </a:extLst>
          </p:cNvPr>
          <p:cNvSpPr txBox="1"/>
          <p:nvPr/>
        </p:nvSpPr>
        <p:spPr>
          <a:xfrm>
            <a:off x="2473644" y="7410543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BFD2A91-4FBE-4AC1-B8D3-14B4BA10E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21429" y="8864172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 dirty="0"/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04F3E2D3-23C0-4859-824E-1209941F1233}"/>
              </a:ext>
            </a:extLst>
          </p:cNvPr>
          <p:cNvGrpSpPr/>
          <p:nvPr/>
        </p:nvGrpSpPr>
        <p:grpSpPr>
          <a:xfrm>
            <a:off x="735664" y="7152452"/>
            <a:ext cx="831199" cy="369332"/>
            <a:chOff x="954024" y="3131289"/>
            <a:chExt cx="503285" cy="369332"/>
          </a:xfrm>
        </p:grpSpPr>
        <p:sp>
          <p:nvSpPr>
            <p:cNvPr id="34" name="Rectangle à coins arrondis 65">
              <a:extLst>
                <a:ext uri="{FF2B5EF4-FFF2-40B4-BE49-F238E27FC236}">
                  <a16:creationId xmlns:a16="http://schemas.microsoft.com/office/drawing/2014/main" id="{4486D60E-454B-4B03-9E6F-902C89BE7B5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7C765157-01C0-443B-8196-82C116AB5A18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sp>
        <p:nvSpPr>
          <p:cNvPr id="36" name="Rectangle à coins arrondis 62">
            <a:extLst>
              <a:ext uri="{FF2B5EF4-FFF2-40B4-BE49-F238E27FC236}">
                <a16:creationId xmlns:a16="http://schemas.microsoft.com/office/drawing/2014/main" id="{86911AA7-66AC-4EF9-A540-86F2C8645BC1}"/>
              </a:ext>
            </a:extLst>
          </p:cNvPr>
          <p:cNvSpPr/>
          <p:nvPr/>
        </p:nvSpPr>
        <p:spPr>
          <a:xfrm>
            <a:off x="331914" y="514426"/>
            <a:ext cx="6222032" cy="275934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9AA8B118-33A6-4016-9889-D7BBD8CEEA10}"/>
              </a:ext>
            </a:extLst>
          </p:cNvPr>
          <p:cNvGrpSpPr/>
          <p:nvPr/>
        </p:nvGrpSpPr>
        <p:grpSpPr>
          <a:xfrm>
            <a:off x="319454" y="505134"/>
            <a:ext cx="480961" cy="360040"/>
            <a:chOff x="954024" y="3131289"/>
            <a:chExt cx="372575" cy="360040"/>
          </a:xfrm>
        </p:grpSpPr>
        <p:sp>
          <p:nvSpPr>
            <p:cNvPr id="38" name="Rectangle à coins arrondis 26">
              <a:extLst>
                <a:ext uri="{FF2B5EF4-FFF2-40B4-BE49-F238E27FC236}">
                  <a16:creationId xmlns:a16="http://schemas.microsoft.com/office/drawing/2014/main" id="{86C7513D-DD79-4E86-B234-FE77576B6BBF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49A625B0-216C-475C-9EC5-CC3BA17D4701}"/>
                </a:ext>
              </a:extLst>
            </p:cNvPr>
            <p:cNvSpPr txBox="1"/>
            <p:nvPr/>
          </p:nvSpPr>
          <p:spPr>
            <a:xfrm>
              <a:off x="966559" y="3152775"/>
              <a:ext cx="360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  3</a:t>
              </a:r>
            </a:p>
          </p:txBody>
        </p:sp>
      </p:grp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FF293DC7-C7CB-4BC7-A58A-99677C1F3FCD}"/>
              </a:ext>
            </a:extLst>
          </p:cNvPr>
          <p:cNvSpPr/>
          <p:nvPr/>
        </p:nvSpPr>
        <p:spPr>
          <a:xfrm>
            <a:off x="3230507" y="1881602"/>
            <a:ext cx="732820" cy="351974"/>
          </a:xfrm>
          <a:prstGeom prst="rightArrow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0B53A52F-7777-40F3-BFEC-44C96AF66F37}"/>
              </a:ext>
            </a:extLst>
          </p:cNvPr>
          <p:cNvGrpSpPr/>
          <p:nvPr/>
        </p:nvGrpSpPr>
        <p:grpSpPr>
          <a:xfrm>
            <a:off x="1473794" y="848653"/>
            <a:ext cx="831199" cy="369332"/>
            <a:chOff x="954024" y="3131289"/>
            <a:chExt cx="503285" cy="369332"/>
          </a:xfrm>
        </p:grpSpPr>
        <p:sp>
          <p:nvSpPr>
            <p:cNvPr id="43" name="Rectangle à coins arrondis 65">
              <a:extLst>
                <a:ext uri="{FF2B5EF4-FFF2-40B4-BE49-F238E27FC236}">
                  <a16:creationId xmlns:a16="http://schemas.microsoft.com/office/drawing/2014/main" id="{5F730A6F-6DCE-4C5F-A0CD-3BBF788A0E92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6BE394F1-8DB2-4DFB-A549-5D86A458CF37}"/>
                </a:ext>
              </a:extLst>
            </p:cNvPr>
            <p:cNvSpPr txBox="1"/>
            <p:nvPr/>
          </p:nvSpPr>
          <p:spPr>
            <a:xfrm>
              <a:off x="968048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TOP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8A978E2F-4A43-4A4F-9E00-7E5566B5D2A2}"/>
              </a:ext>
            </a:extLst>
          </p:cNvPr>
          <p:cNvGrpSpPr/>
          <p:nvPr/>
        </p:nvGrpSpPr>
        <p:grpSpPr>
          <a:xfrm>
            <a:off x="4765536" y="865174"/>
            <a:ext cx="860681" cy="369332"/>
            <a:chOff x="954024" y="3131289"/>
            <a:chExt cx="521136" cy="369332"/>
          </a:xfrm>
        </p:grpSpPr>
        <p:sp>
          <p:nvSpPr>
            <p:cNvPr id="47" name="Rectangle à coins arrondis 65">
              <a:extLst>
                <a:ext uri="{FF2B5EF4-FFF2-40B4-BE49-F238E27FC236}">
                  <a16:creationId xmlns:a16="http://schemas.microsoft.com/office/drawing/2014/main" id="{2F872970-5518-4594-9B0A-A98B4B4806C3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D02B69BB-7A51-4463-9D40-38084E9D8073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99FEDCFC-CDBD-40D3-93FE-CC86BDC2AAD6}"/>
              </a:ext>
            </a:extLst>
          </p:cNvPr>
          <p:cNvSpPr txBox="1"/>
          <p:nvPr/>
        </p:nvSpPr>
        <p:spPr>
          <a:xfrm>
            <a:off x="926641" y="6192308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82464AD-A9CF-4759-BD3C-676B9F533349}"/>
              </a:ext>
            </a:extLst>
          </p:cNvPr>
          <p:cNvSpPr txBox="1"/>
          <p:nvPr/>
        </p:nvSpPr>
        <p:spPr>
          <a:xfrm>
            <a:off x="926641" y="6548032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0C7060D2-70D8-4A8D-A981-BFDB0886446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6916" y="6147342"/>
            <a:ext cx="331797" cy="327484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2E406B14-5F0C-4DC7-9CC3-880EA26ED59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3687" y="6515097"/>
            <a:ext cx="326604" cy="31786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2CCCB39-788A-74F4-4F89-FA79391FFE4B}"/>
              </a:ext>
            </a:extLst>
          </p:cNvPr>
          <p:cNvSpPr txBox="1"/>
          <p:nvPr/>
        </p:nvSpPr>
        <p:spPr>
          <a:xfrm>
            <a:off x="332655" y="9490502"/>
            <a:ext cx="432395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02E85A9-6F64-E15A-A84C-90F41D79973F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163707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age 60">
            <a:extLst>
              <a:ext uri="{FF2B5EF4-FFF2-40B4-BE49-F238E27FC236}">
                <a16:creationId xmlns:a16="http://schemas.microsoft.com/office/drawing/2014/main" id="{84375388-33CF-4965-9F43-79F988E68D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788952" y="611654"/>
            <a:ext cx="4624966" cy="3166596"/>
          </a:xfrm>
          <a:prstGeom prst="rect">
            <a:avLst/>
          </a:prstGeom>
        </p:spPr>
      </p:pic>
      <p:sp>
        <p:nvSpPr>
          <p:cNvPr id="71" name="Rectangle à coins arrondis 70"/>
          <p:cNvSpPr/>
          <p:nvPr/>
        </p:nvSpPr>
        <p:spPr>
          <a:xfrm>
            <a:off x="330545" y="560100"/>
            <a:ext cx="6222032" cy="3265301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EB6E3B-F6F3-439F-BB51-6375B18006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9288" y="4016407"/>
            <a:ext cx="5156863" cy="2809843"/>
          </a:xfrm>
          <a:prstGeom prst="rect">
            <a:avLst/>
          </a:prstGeom>
        </p:spPr>
      </p:pic>
      <p:sp>
        <p:nvSpPr>
          <p:cNvPr id="29" name="Rectangle à coins arrondis 70">
            <a:extLst>
              <a:ext uri="{FF2B5EF4-FFF2-40B4-BE49-F238E27FC236}">
                <a16:creationId xmlns:a16="http://schemas.microsoft.com/office/drawing/2014/main" id="{B9A8129F-9816-41D7-97BA-70A56EA1399B}"/>
              </a:ext>
            </a:extLst>
          </p:cNvPr>
          <p:cNvSpPr/>
          <p:nvPr/>
        </p:nvSpPr>
        <p:spPr>
          <a:xfrm>
            <a:off x="317984" y="3820161"/>
            <a:ext cx="6222032" cy="3050540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4A9FE6AA-B0F4-45D3-9A09-5EFE38F2DCD2}"/>
              </a:ext>
            </a:extLst>
          </p:cNvPr>
          <p:cNvGrpSpPr/>
          <p:nvPr/>
        </p:nvGrpSpPr>
        <p:grpSpPr>
          <a:xfrm>
            <a:off x="317984" y="3813670"/>
            <a:ext cx="597457" cy="360040"/>
            <a:chOff x="954024" y="3131289"/>
            <a:chExt cx="462818" cy="360040"/>
          </a:xfrm>
        </p:grpSpPr>
        <p:sp>
          <p:nvSpPr>
            <p:cNvPr id="31" name="Rectangle à coins arrondis 65">
              <a:extLst>
                <a:ext uri="{FF2B5EF4-FFF2-40B4-BE49-F238E27FC236}">
                  <a16:creationId xmlns:a16="http://schemas.microsoft.com/office/drawing/2014/main" id="{F8B56E98-D543-4917-8CC3-5DC3EFB2BBB0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F4236DE8-8DE5-485E-BBC2-1101CD2D1E96}"/>
                </a:ext>
              </a:extLst>
            </p:cNvPr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3.4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5F1D7F16-833F-4BC0-9532-230B84D4A710}"/>
              </a:ext>
            </a:extLst>
          </p:cNvPr>
          <p:cNvSpPr txBox="1"/>
          <p:nvPr/>
        </p:nvSpPr>
        <p:spPr>
          <a:xfrm>
            <a:off x="4678217" y="2400994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3E668FD1-394D-4399-968A-ED5AB7D993CC}"/>
              </a:ext>
            </a:extLst>
          </p:cNvPr>
          <p:cNvSpPr txBox="1"/>
          <p:nvPr/>
        </p:nvSpPr>
        <p:spPr>
          <a:xfrm>
            <a:off x="1027509" y="1106488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97A66B5-4549-4DF1-84BB-E062745A29F2}"/>
              </a:ext>
            </a:extLst>
          </p:cNvPr>
          <p:cNvSpPr txBox="1"/>
          <p:nvPr/>
        </p:nvSpPr>
        <p:spPr>
          <a:xfrm>
            <a:off x="1027509" y="1472029"/>
            <a:ext cx="924593" cy="24622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5N.m ±1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33EF61E2-48C9-45AE-A5E1-10564AB64FB1}"/>
              </a:ext>
            </a:extLst>
          </p:cNvPr>
          <p:cNvGrpSpPr/>
          <p:nvPr/>
        </p:nvGrpSpPr>
        <p:grpSpPr>
          <a:xfrm>
            <a:off x="1759847" y="4828735"/>
            <a:ext cx="875959" cy="668573"/>
            <a:chOff x="7944927" y="2936782"/>
            <a:chExt cx="1190445" cy="706651"/>
          </a:xfrm>
        </p:grpSpPr>
        <p:sp>
          <p:nvSpPr>
            <p:cNvPr id="43" name="Explosion 1 92">
              <a:extLst>
                <a:ext uri="{FF2B5EF4-FFF2-40B4-BE49-F238E27FC236}">
                  <a16:creationId xmlns:a16="http://schemas.microsoft.com/office/drawing/2014/main" id="{DD441D5B-9DC2-41BE-87E3-051C8D653A6D}"/>
                </a:ext>
              </a:extLst>
            </p:cNvPr>
            <p:cNvSpPr/>
            <p:nvPr/>
          </p:nvSpPr>
          <p:spPr>
            <a:xfrm>
              <a:off x="7944927" y="2936782"/>
              <a:ext cx="1190445" cy="706651"/>
            </a:xfrm>
            <a:prstGeom prst="irregularSeal1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endParaRPr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C911372C-C222-442D-9ADD-825BE893B99F}"/>
                </a:ext>
              </a:extLst>
            </p:cNvPr>
            <p:cNvSpPr txBox="1"/>
            <p:nvPr/>
          </p:nvSpPr>
          <p:spPr>
            <a:xfrm>
              <a:off x="8172000" y="3110978"/>
              <a:ext cx="654725" cy="277239"/>
            </a:xfrm>
            <a:prstGeom prst="rect">
              <a:avLst/>
            </a:prstGeom>
            <a:noFill/>
          </p:spPr>
          <p:txBody>
            <a:bodyPr wrap="none" rtlCol="0">
              <a:prstTxWarp prst="textInflate">
                <a:avLst/>
              </a:prstTxWarp>
              <a:spAutoFit/>
            </a:bodyPr>
            <a:lstStyle/>
            <a:p>
              <a:r>
                <a:rPr lang="fr-FR" sz="1200" b="1" dirty="0">
                  <a:latin typeface="Arial Black" panose="020B0A04020102020204" pitchFamily="34" charset="0"/>
                </a:rPr>
                <a:t>CLACK</a:t>
              </a:r>
              <a:r>
                <a:rPr lang="fr-FR" sz="1600" b="1" dirty="0"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41" name="ZoneTexte 40"/>
          <p:cNvSpPr txBox="1"/>
          <p:nvPr/>
        </p:nvSpPr>
        <p:spPr>
          <a:xfrm>
            <a:off x="2414999" y="4127500"/>
            <a:ext cx="296458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2FC4A3C-CE86-449D-8ED2-F277BD2C8A8E}"/>
              </a:ext>
            </a:extLst>
          </p:cNvPr>
          <p:cNvSpPr txBox="1"/>
          <p:nvPr/>
        </p:nvSpPr>
        <p:spPr>
          <a:xfrm>
            <a:off x="4119254" y="4901411"/>
            <a:ext cx="296458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1100" dirty="0"/>
              <a:t>1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EA1502D-364A-444C-AAF6-8DADFE0BF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415712" y="8883597"/>
            <a:ext cx="342900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 dirty="0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A02E05EC-B4E4-40A2-AF3E-D0B5B3A9B209}"/>
              </a:ext>
            </a:extLst>
          </p:cNvPr>
          <p:cNvSpPr txBox="1"/>
          <p:nvPr/>
        </p:nvSpPr>
        <p:spPr>
          <a:xfrm>
            <a:off x="2086066" y="1705411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2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6A8AFCF2-8B92-4FD4-A551-EC3F170DDAA2}"/>
              </a:ext>
            </a:extLst>
          </p:cNvPr>
          <p:cNvSpPr txBox="1"/>
          <p:nvPr/>
        </p:nvSpPr>
        <p:spPr>
          <a:xfrm>
            <a:off x="2307945" y="2335552"/>
            <a:ext cx="274434" cy="261610"/>
          </a:xfrm>
          <a:prstGeom prst="rect">
            <a:avLst/>
          </a:prstGeom>
          <a:ln w="19050">
            <a:solidFill>
              <a:srgbClr val="0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sz="1100" dirty="0"/>
              <a:t>3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D743611E-1220-443E-A444-C5EB5A061E1F}"/>
              </a:ext>
            </a:extLst>
          </p:cNvPr>
          <p:cNvGrpSpPr/>
          <p:nvPr/>
        </p:nvGrpSpPr>
        <p:grpSpPr>
          <a:xfrm>
            <a:off x="924219" y="2097025"/>
            <a:ext cx="860681" cy="369332"/>
            <a:chOff x="954024" y="3131289"/>
            <a:chExt cx="521136" cy="369332"/>
          </a:xfrm>
        </p:grpSpPr>
        <p:sp>
          <p:nvSpPr>
            <p:cNvPr id="49" name="Rectangle à coins arrondis 65">
              <a:extLst>
                <a:ext uri="{FF2B5EF4-FFF2-40B4-BE49-F238E27FC236}">
                  <a16:creationId xmlns:a16="http://schemas.microsoft.com/office/drawing/2014/main" id="{6E947B0B-D5C2-43D9-BD85-ECD0ACA84480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94A5DD01-C2F9-4012-AE7A-F8BDC867ABE8}"/>
                </a:ext>
              </a:extLst>
            </p:cNvPr>
            <p:cNvSpPr txBox="1"/>
            <p:nvPr/>
          </p:nvSpPr>
          <p:spPr>
            <a:xfrm>
              <a:off x="985899" y="3131289"/>
              <a:ext cx="4892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latin typeface="Calibri" panose="020F0502020204030204" pitchFamily="34" charset="0"/>
                </a:rPr>
                <a:t>LAT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4785F148-75F8-498B-B6E2-529F4C8A3463}"/>
              </a:ext>
            </a:extLst>
          </p:cNvPr>
          <p:cNvGrpSpPr/>
          <p:nvPr/>
        </p:nvGrpSpPr>
        <p:grpSpPr>
          <a:xfrm>
            <a:off x="322709" y="560099"/>
            <a:ext cx="597457" cy="360040"/>
            <a:chOff x="954024" y="3131289"/>
            <a:chExt cx="462818" cy="360040"/>
          </a:xfrm>
        </p:grpSpPr>
        <p:sp>
          <p:nvSpPr>
            <p:cNvPr id="54" name="Rectangle à coins arrondis 65">
              <a:extLst>
                <a:ext uri="{FF2B5EF4-FFF2-40B4-BE49-F238E27FC236}">
                  <a16:creationId xmlns:a16="http://schemas.microsoft.com/office/drawing/2014/main" id="{B14F6D1B-1892-48ED-93F6-FEC46C18F94C}"/>
                </a:ext>
              </a:extLst>
            </p:cNvPr>
            <p:cNvSpPr/>
            <p:nvPr/>
          </p:nvSpPr>
          <p:spPr>
            <a:xfrm>
              <a:off x="954024" y="3131289"/>
              <a:ext cx="360040" cy="3600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D7017560-A6E2-426B-AFAE-7FBF0A84343C}"/>
                </a:ext>
              </a:extLst>
            </p:cNvPr>
            <p:cNvSpPr txBox="1"/>
            <p:nvPr/>
          </p:nvSpPr>
          <p:spPr>
            <a:xfrm>
              <a:off x="968048" y="3131289"/>
              <a:ext cx="4487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dirty="0">
                  <a:latin typeface="Calibri" panose="020F0502020204030204" pitchFamily="34" charset="0"/>
                </a:rPr>
                <a:t>3.3</a:t>
              </a:r>
            </a:p>
          </p:txBody>
        </p:sp>
      </p:grpSp>
      <p:sp>
        <p:nvSpPr>
          <p:cNvPr id="56" name="ZoneTexte 55">
            <a:extLst>
              <a:ext uri="{FF2B5EF4-FFF2-40B4-BE49-F238E27FC236}">
                <a16:creationId xmlns:a16="http://schemas.microsoft.com/office/drawing/2014/main" id="{56ADCD8E-3410-42A8-A363-B2E7B46A8B7E}"/>
              </a:ext>
            </a:extLst>
          </p:cNvPr>
          <p:cNvSpPr txBox="1"/>
          <p:nvPr/>
        </p:nvSpPr>
        <p:spPr>
          <a:xfrm>
            <a:off x="372410" y="1104293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1E7A771C-E509-4F56-9718-53B79C309B66}"/>
              </a:ext>
            </a:extLst>
          </p:cNvPr>
          <p:cNvSpPr txBox="1"/>
          <p:nvPr/>
        </p:nvSpPr>
        <p:spPr>
          <a:xfrm>
            <a:off x="372410" y="1460017"/>
            <a:ext cx="3577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2x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0842B441-68F6-4A66-96DA-B3694731D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685" y="1059327"/>
            <a:ext cx="331797" cy="327484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8CC9FC84-9C89-4C6C-A3BA-9F75BDE0D9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456" y="1427082"/>
            <a:ext cx="326604" cy="317864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5190AE9-596F-4E18-82E4-2EA4BFDF1C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374" y="7122910"/>
            <a:ext cx="1305485" cy="135600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ECEBEFB-6108-D458-065B-C2F7CE89CF4E}"/>
              </a:ext>
            </a:extLst>
          </p:cNvPr>
          <p:cNvSpPr txBox="1"/>
          <p:nvPr/>
        </p:nvSpPr>
        <p:spPr>
          <a:xfrm>
            <a:off x="332655" y="9490502"/>
            <a:ext cx="432395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FA30D4-9DC0-51F8-6519-0819AD1720E8}"/>
              </a:ext>
            </a:extLst>
          </p:cNvPr>
          <p:cNvSpPr txBox="1"/>
          <p:nvPr/>
        </p:nvSpPr>
        <p:spPr>
          <a:xfrm>
            <a:off x="382138" y="8867904"/>
            <a:ext cx="6116294" cy="40011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CEA8554-18FF-5C3E-75CA-F6F8B0719E45}"/>
              </a:ext>
            </a:extLst>
          </p:cNvPr>
          <p:cNvSpPr txBox="1"/>
          <p:nvPr/>
        </p:nvSpPr>
        <p:spPr>
          <a:xfrm>
            <a:off x="1784900" y="7161804"/>
            <a:ext cx="4279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dirty="0"/>
              <a:t>Autres notices et modes opératoires</a:t>
            </a:r>
          </a:p>
          <a:p>
            <a:r>
              <a:rPr lang="en-GB" sz="900" dirty="0"/>
              <a:t>Other manuals and operating instructions</a:t>
            </a:r>
            <a:endParaRPr lang="fr-FR" sz="900" dirty="0"/>
          </a:p>
          <a:p>
            <a:r>
              <a:rPr lang="it-IT" sz="900" dirty="0"/>
              <a:t>Altri manuali e istruzioni per l'uso</a:t>
            </a:r>
          </a:p>
        </p:txBody>
      </p:sp>
    </p:spTree>
    <p:extLst>
      <p:ext uri="{BB962C8B-B14F-4D97-AF65-F5344CB8AC3E}">
        <p14:creationId xmlns:p14="http://schemas.microsoft.com/office/powerpoint/2010/main" val="253643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11330</TotalTime>
  <Words>722</Words>
  <Application>Microsoft Office PowerPoint</Application>
  <PresentationFormat>Format A4 (210 x 297 mm)</PresentationFormat>
  <Paragraphs>140</Paragraphs>
  <Slides>5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 Black</vt:lpstr>
      <vt:lpstr>Calibri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371</cp:revision>
  <cp:lastPrinted>2015-11-02T09:18:13Z</cp:lastPrinted>
  <dcterms:created xsi:type="dcterms:W3CDTF">2014-09-30T11:19:34Z</dcterms:created>
  <dcterms:modified xsi:type="dcterms:W3CDTF">2024-12-06T14:58:53Z</dcterms:modified>
</cp:coreProperties>
</file>