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33.jpg" ContentType="image/jpeg"/>
  <Override PartName="/ppt/media/image34.jpg" ContentType="image/jpeg"/>
  <Override PartName="/ppt/media/image35.jpg" ContentType="image/jpeg"/>
  <Override PartName="/ppt/media/image36.jpg" ContentType="image/jpeg"/>
  <Override PartName="/ppt/media/image39.jpg" ContentType="image/jpeg"/>
  <Override PartName="/ppt/media/image40.jpg" ContentType="image/jpeg"/>
  <Override PartName="/ppt/media/image43.jpg" ContentType="image/jpeg"/>
  <Override PartName="/ppt/media/image4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70" r:id="rId3"/>
    <p:sldId id="259" r:id="rId4"/>
    <p:sldId id="271" r:id="rId5"/>
  </p:sldIdLst>
  <p:sldSz cx="7556500" cy="10693400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9C9E"/>
    <a:srgbClr val="FC0101"/>
    <a:srgbClr val="FFFFFF"/>
    <a:srgbClr val="E1E1E1"/>
    <a:srgbClr val="BED8F3"/>
    <a:srgbClr val="A3C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645" autoAdjust="0"/>
  </p:normalViewPr>
  <p:slideViewPr>
    <p:cSldViewPr>
      <p:cViewPr varScale="1">
        <p:scale>
          <a:sx n="68" d="100"/>
          <a:sy n="68" d="100"/>
        </p:scale>
        <p:origin x="1578" y="8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696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52A85F1-FF49-4867-B1C9-6A5834848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CAB645-9B20-4F1D-B222-4B8FBFC867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047" y="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r">
              <a:defRPr sz="1100"/>
            </a:lvl1pPr>
          </a:lstStyle>
          <a:p>
            <a:fld id="{0C42C85B-9235-4413-8498-3852947CC923}" type="datetimeFigureOut">
              <a:rPr lang="fr-FR" smtClean="0"/>
              <a:t>12/12/2024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6C2C33A-1E07-4C75-B8C3-D46840E2E9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37124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69BB083-C325-401B-AD9B-9478A1255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047" y="9371241"/>
            <a:ext cx="2919303" cy="495073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r">
              <a:defRPr sz="1100"/>
            </a:lvl1pPr>
          </a:lstStyle>
          <a:p>
            <a:fld id="{A592A58F-5615-4482-A5B1-3E8C89F19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29411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047" y="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/>
          <a:lstStyle>
            <a:lvl1pPr algn="r">
              <a:defRPr sz="1100"/>
            </a:lvl1pPr>
          </a:lstStyle>
          <a:p>
            <a:fld id="{5F9398E1-1F9E-4036-8B0B-963FD70F28D9}" type="datetimeFigureOut">
              <a:rPr lang="fr-FR" smtClean="0"/>
              <a:t>12/12/2024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60575" y="739775"/>
            <a:ext cx="26146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170" tIns="41584" rIns="83170" bIns="41584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7085"/>
            <a:ext cx="5388610" cy="4439548"/>
          </a:xfrm>
          <a:prstGeom prst="rect">
            <a:avLst/>
          </a:prstGeom>
        </p:spPr>
        <p:txBody>
          <a:bodyPr vert="horz" lIns="83170" tIns="41584" rIns="83170" bIns="41584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124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047" y="9371241"/>
            <a:ext cx="2919303" cy="493609"/>
          </a:xfrm>
          <a:prstGeom prst="rect">
            <a:avLst/>
          </a:prstGeom>
        </p:spPr>
        <p:txBody>
          <a:bodyPr vert="horz" lIns="83170" tIns="41584" rIns="83170" bIns="41584" rtlCol="0" anchor="b"/>
          <a:lstStyle>
            <a:lvl1pPr algn="r">
              <a:defRPr sz="1100"/>
            </a:lvl1pPr>
          </a:lstStyle>
          <a:p>
            <a:fld id="{7EC0BC1D-0AC9-4643-BAA1-DE7E06C16F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8461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0689_5000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5FAEA-FE93-4F4C-9061-FC58743896FB}" type="datetime1">
              <a:rPr lang="en-US" smtClean="0"/>
              <a:t>12/12/2024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0689_5000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75112-ECD8-4BD4-B711-6EC0DFC36C77}" type="datetime1">
              <a:rPr lang="en-US" smtClean="0"/>
              <a:t>12/12/2024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0689_5000</a:t>
            </a: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E8F7C-D98F-40DB-B781-DF9AED1400BD}" type="datetime1">
              <a:rPr lang="en-US" smtClean="0"/>
              <a:t>12/12/2024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0689_5000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7DE92-5C60-4F14-9783-7B6B26BA9141}" type="datetime1">
              <a:rPr lang="en-US" smtClean="0"/>
              <a:t>12/12/2024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EE884BC9-407E-401E-BAE1-9CB46D196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1DB-661A-4054-A5D5-895EB4C46C6C}" type="datetime1">
              <a:rPr lang="en-US" smtClean="0"/>
              <a:t>12/12/2024</a:t>
            </a:fld>
            <a:endParaRPr lang="en-US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A4D5072F-D246-456B-B086-28D08489C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0689_5000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840DBE7-807F-4133-B7F0-C905978AD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9352" y="448055"/>
            <a:ext cx="6557772" cy="91074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28600" y="475487"/>
            <a:ext cx="6399022" cy="89509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228600" y="475487"/>
            <a:ext cx="6399530" cy="8950960"/>
          </a:xfrm>
          <a:custGeom>
            <a:avLst/>
            <a:gdLst/>
            <a:ahLst/>
            <a:cxnLst/>
            <a:rect l="l" t="t" r="r" b="b"/>
            <a:pathLst>
              <a:path w="6399530" h="8950960">
                <a:moveTo>
                  <a:pt x="0" y="133222"/>
                </a:moveTo>
                <a:lnTo>
                  <a:pt x="6789" y="91082"/>
                </a:lnTo>
                <a:lnTo>
                  <a:pt x="25695" y="54507"/>
                </a:lnTo>
                <a:lnTo>
                  <a:pt x="54523" y="25680"/>
                </a:lnTo>
                <a:lnTo>
                  <a:pt x="91080" y="6783"/>
                </a:lnTo>
                <a:lnTo>
                  <a:pt x="133172" y="0"/>
                </a:lnTo>
                <a:lnTo>
                  <a:pt x="6265926" y="0"/>
                </a:lnTo>
                <a:lnTo>
                  <a:pt x="6308004" y="6783"/>
                </a:lnTo>
                <a:lnTo>
                  <a:pt x="6344542" y="25680"/>
                </a:lnTo>
                <a:lnTo>
                  <a:pt x="6373349" y="54507"/>
                </a:lnTo>
                <a:lnTo>
                  <a:pt x="6392239" y="91082"/>
                </a:lnTo>
                <a:lnTo>
                  <a:pt x="6399022" y="133222"/>
                </a:lnTo>
                <a:lnTo>
                  <a:pt x="6399022" y="8817800"/>
                </a:lnTo>
                <a:lnTo>
                  <a:pt x="6392239" y="8859890"/>
                </a:lnTo>
                <a:lnTo>
                  <a:pt x="6373349" y="8896444"/>
                </a:lnTo>
                <a:lnTo>
                  <a:pt x="6344542" y="8925269"/>
                </a:lnTo>
                <a:lnTo>
                  <a:pt x="6308004" y="8944171"/>
                </a:lnTo>
                <a:lnTo>
                  <a:pt x="6265926" y="8950960"/>
                </a:lnTo>
                <a:lnTo>
                  <a:pt x="133172" y="8950960"/>
                </a:lnTo>
                <a:lnTo>
                  <a:pt x="91080" y="8944171"/>
                </a:lnTo>
                <a:lnTo>
                  <a:pt x="54523" y="8925269"/>
                </a:lnTo>
                <a:lnTo>
                  <a:pt x="25695" y="8896444"/>
                </a:lnTo>
                <a:lnTo>
                  <a:pt x="6789" y="8859890"/>
                </a:lnTo>
                <a:lnTo>
                  <a:pt x="0" y="8817800"/>
                </a:lnTo>
                <a:lnTo>
                  <a:pt x="0" y="133222"/>
                </a:lnTo>
                <a:close/>
              </a:path>
            </a:pathLst>
          </a:custGeom>
          <a:ln w="3175">
            <a:solidFill>
              <a:srgbClr val="A3A2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900" y="396240"/>
            <a:ext cx="6172200" cy="1584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278380"/>
            <a:ext cx="617220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0689_5000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3F9ED-6D58-4CEA-9564-9D4DA2148915}" type="datetime1">
              <a:rPr lang="en-US" smtClean="0"/>
              <a:t>12/12/2024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p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5" Type="http://schemas.openxmlformats.org/officeDocument/2006/relationships/image" Target="../media/image16.jp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4.jpg"/><Relationship Id="rId7" Type="http://schemas.openxmlformats.org/officeDocument/2006/relationships/image" Target="../media/image38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emf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41.jpeg"/><Relationship Id="rId7" Type="http://schemas.openxmlformats.org/officeDocument/2006/relationships/image" Target="../media/image37.emf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10" Type="http://schemas.openxmlformats.org/officeDocument/2006/relationships/image" Target="../media/image44.jpg"/><Relationship Id="rId4" Type="http://schemas.openxmlformats.org/officeDocument/2006/relationships/image" Target="../media/image42.jpeg"/><Relationship Id="rId9" Type="http://schemas.openxmlformats.org/officeDocument/2006/relationships/image" Target="../media/image4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 38">
            <a:extLst>
              <a:ext uri="{FF2B5EF4-FFF2-40B4-BE49-F238E27FC236}">
                <a16:creationId xmlns:a16="http://schemas.microsoft.com/office/drawing/2014/main" id="{98C32347-CC46-4220-8FEA-036FF731E6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501" b="10976"/>
          <a:stretch/>
        </p:blipFill>
        <p:spPr>
          <a:xfrm>
            <a:off x="4486286" y="48320"/>
            <a:ext cx="2782381" cy="1294998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560952" y="124335"/>
            <a:ext cx="1255026" cy="3673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125078" y="138138"/>
            <a:ext cx="122321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fr-FR" b="1" dirty="0">
                <a:latin typeface="Verdana"/>
                <a:cs typeface="Verdana"/>
              </a:rPr>
              <a:t>ITEM</a:t>
            </a:r>
            <a:endParaRPr sz="1800" dirty="0">
              <a:latin typeface="Verdana"/>
              <a:cs typeface="Verdana"/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3EC04280-39F7-4737-BB92-0BB546FD7227}"/>
              </a:ext>
            </a:extLst>
          </p:cNvPr>
          <p:cNvGrpSpPr/>
          <p:nvPr/>
        </p:nvGrpSpPr>
        <p:grpSpPr>
          <a:xfrm>
            <a:off x="4986484" y="1429649"/>
            <a:ext cx="1929764" cy="1800225"/>
            <a:chOff x="5528918" y="64570"/>
            <a:chExt cx="1929764" cy="1800225"/>
          </a:xfrm>
        </p:grpSpPr>
        <p:sp>
          <p:nvSpPr>
            <p:cNvPr id="8" name="object 8"/>
            <p:cNvSpPr/>
            <p:nvPr/>
          </p:nvSpPr>
          <p:spPr>
            <a:xfrm>
              <a:off x="5528918" y="64570"/>
              <a:ext cx="1929637" cy="180022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528918" y="64570"/>
              <a:ext cx="1929764" cy="1800225"/>
            </a:xfrm>
            <a:custGeom>
              <a:avLst/>
              <a:gdLst/>
              <a:ahLst/>
              <a:cxnLst/>
              <a:rect l="l" t="t" r="r" b="b"/>
              <a:pathLst>
                <a:path w="1929765" h="1800225">
                  <a:moveTo>
                    <a:pt x="0" y="1800225"/>
                  </a:moveTo>
                  <a:lnTo>
                    <a:pt x="1929637" y="1800225"/>
                  </a:lnTo>
                  <a:lnTo>
                    <a:pt x="1929637" y="0"/>
                  </a:lnTo>
                  <a:lnTo>
                    <a:pt x="0" y="0"/>
                  </a:lnTo>
                  <a:lnTo>
                    <a:pt x="0" y="1800225"/>
                  </a:lnTo>
                  <a:close/>
                </a:path>
              </a:pathLst>
            </a:custGeom>
            <a:ln w="9525">
              <a:solidFill>
                <a:srgbClr val="4395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625819" y="136630"/>
              <a:ext cx="510857" cy="35999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240626" y="136630"/>
              <a:ext cx="346798" cy="35999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649948" y="136630"/>
              <a:ext cx="359994" cy="359994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625819" y="587734"/>
              <a:ext cx="363347" cy="359994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136741" y="596624"/>
              <a:ext cx="648728" cy="359994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614389" y="1071985"/>
              <a:ext cx="359994" cy="35999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101054" y="1071985"/>
              <a:ext cx="359994" cy="359994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609627" y="1507684"/>
              <a:ext cx="1632077" cy="31729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587463" y="1203951"/>
              <a:ext cx="655129" cy="22802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072350" y="136630"/>
              <a:ext cx="359994" cy="35999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913981" y="668024"/>
              <a:ext cx="464273" cy="40391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Espace réservé du pied de page 39"/>
          <p:cNvSpPr>
            <a:spLocks noGrp="1"/>
          </p:cNvSpPr>
          <p:nvPr>
            <p:ph type="ftr" sz="quarter" idx="11"/>
          </p:nvPr>
        </p:nvSpPr>
        <p:spPr>
          <a:xfrm>
            <a:off x="6107514" y="10126766"/>
            <a:ext cx="1114971" cy="430887"/>
          </a:xfrm>
          <a:ln>
            <a:noFill/>
          </a:ln>
        </p:spPr>
        <p:txBody>
          <a:bodyPr/>
          <a:lstStyle/>
          <a:p>
            <a:r>
              <a:rPr lang="fr-FR" sz="1400" dirty="0"/>
              <a:t>0689_5000_A</a:t>
            </a:r>
          </a:p>
        </p:txBody>
      </p:sp>
      <p:sp>
        <p:nvSpPr>
          <p:cNvPr id="24" name="object 24"/>
          <p:cNvSpPr/>
          <p:nvPr/>
        </p:nvSpPr>
        <p:spPr>
          <a:xfrm>
            <a:off x="2077544" y="842869"/>
            <a:ext cx="324358" cy="31446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B3BE7017-6994-4C56-A424-C10F8EF26C1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31451" y="3357396"/>
            <a:ext cx="2995271" cy="6392424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6180C19E-B722-4B21-AB8B-5F3FD708A7E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8183" y="6815722"/>
            <a:ext cx="1545322" cy="2726603"/>
          </a:xfrm>
          <a:prstGeom prst="rect">
            <a:avLst/>
          </a:prstGeom>
        </p:spPr>
      </p:pic>
      <p:sp>
        <p:nvSpPr>
          <p:cNvPr id="25" name="object 25"/>
          <p:cNvSpPr/>
          <p:nvPr/>
        </p:nvSpPr>
        <p:spPr>
          <a:xfrm>
            <a:off x="223059" y="3355031"/>
            <a:ext cx="1854485" cy="2716781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25">
            <a:extLst>
              <a:ext uri="{FF2B5EF4-FFF2-40B4-BE49-F238E27FC236}">
                <a16:creationId xmlns:a16="http://schemas.microsoft.com/office/drawing/2014/main" id="{82A8D2E2-7298-40A3-8FDE-42831F6EC9F1}"/>
              </a:ext>
            </a:extLst>
          </p:cNvPr>
          <p:cNvSpPr/>
          <p:nvPr/>
        </p:nvSpPr>
        <p:spPr>
          <a:xfrm>
            <a:off x="4331451" y="3357395"/>
            <a:ext cx="3081504" cy="2394036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644B768-DDF3-4D99-8756-C4D74C369A1C}"/>
              </a:ext>
            </a:extLst>
          </p:cNvPr>
          <p:cNvSpPr txBox="1"/>
          <p:nvPr/>
        </p:nvSpPr>
        <p:spPr>
          <a:xfrm>
            <a:off x="824076" y="3394183"/>
            <a:ext cx="10759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ITEM 500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E58431AD-3E7C-415A-B210-B61CE51ECE8E}"/>
              </a:ext>
            </a:extLst>
          </p:cNvPr>
          <p:cNvSpPr txBox="1"/>
          <p:nvPr/>
        </p:nvSpPr>
        <p:spPr>
          <a:xfrm>
            <a:off x="349163" y="6204324"/>
            <a:ext cx="166683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ITEM vasque PHC porté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A769BAD7-892F-4396-A39F-2BEE8878F15A}"/>
              </a:ext>
            </a:extLst>
          </p:cNvPr>
          <p:cNvCxnSpPr/>
          <p:nvPr/>
        </p:nvCxnSpPr>
        <p:spPr>
          <a:xfrm>
            <a:off x="398183" y="7014013"/>
            <a:ext cx="1487343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7D58E89F-F1A9-4135-928B-F19CDA8EDA88}"/>
              </a:ext>
            </a:extLst>
          </p:cNvPr>
          <p:cNvCxnSpPr>
            <a:cxnSpLocks/>
          </p:cNvCxnSpPr>
          <p:nvPr/>
        </p:nvCxnSpPr>
        <p:spPr>
          <a:xfrm>
            <a:off x="2169610" y="6717696"/>
            <a:ext cx="1660881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ZoneTexte 57">
            <a:extLst>
              <a:ext uri="{FF2B5EF4-FFF2-40B4-BE49-F238E27FC236}">
                <a16:creationId xmlns:a16="http://schemas.microsoft.com/office/drawing/2014/main" id="{D39916DE-070A-4EE2-AE56-1CE5137EEEAD}"/>
              </a:ext>
            </a:extLst>
          </p:cNvPr>
          <p:cNvSpPr txBox="1"/>
          <p:nvPr/>
        </p:nvSpPr>
        <p:spPr>
          <a:xfrm>
            <a:off x="4378379" y="3374296"/>
            <a:ext cx="308150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ITEM Lyre 1 bras/</a:t>
            </a:r>
            <a:r>
              <a:rPr lang="en-GB" sz="1200" dirty="0"/>
              <a:t> 1 arm bracket / </a:t>
            </a:r>
            <a:r>
              <a:rPr lang="it-IT" sz="1200" dirty="0"/>
              <a:t>1 braccio</a:t>
            </a:r>
            <a:endParaRPr lang="fr-FR" sz="1200" dirty="0"/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3DA634EA-B2F5-4F8A-9106-CA535134DE01}"/>
              </a:ext>
            </a:extLst>
          </p:cNvPr>
          <p:cNvSpPr txBox="1"/>
          <p:nvPr/>
        </p:nvSpPr>
        <p:spPr>
          <a:xfrm>
            <a:off x="4394571" y="7847756"/>
            <a:ext cx="293886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ITEM Lyre 4 bras / 4</a:t>
            </a:r>
            <a:r>
              <a:rPr lang="en-GB" sz="1200" dirty="0"/>
              <a:t> arm bracket / </a:t>
            </a:r>
            <a:r>
              <a:rPr lang="it-IT" sz="1200" dirty="0"/>
              <a:t>4 bracci</a:t>
            </a:r>
            <a:endParaRPr lang="fr-FR" sz="1200" dirty="0"/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BD41C048-24D7-4E18-98D2-E0A9F6CAA966}"/>
              </a:ext>
            </a:extLst>
          </p:cNvPr>
          <p:cNvCxnSpPr/>
          <p:nvPr/>
        </p:nvCxnSpPr>
        <p:spPr>
          <a:xfrm>
            <a:off x="398183" y="8614213"/>
            <a:ext cx="0" cy="838200"/>
          </a:xfrm>
          <a:prstGeom prst="line">
            <a:avLst/>
          </a:prstGeom>
          <a:ln w="311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8C44671F-CF1B-463F-A4AD-067E64463970}"/>
              </a:ext>
            </a:extLst>
          </p:cNvPr>
          <p:cNvCxnSpPr/>
          <p:nvPr/>
        </p:nvCxnSpPr>
        <p:spPr>
          <a:xfrm>
            <a:off x="2068901" y="8614213"/>
            <a:ext cx="0" cy="838200"/>
          </a:xfrm>
          <a:prstGeom prst="line">
            <a:avLst/>
          </a:prstGeom>
          <a:ln w="311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3AE499EE-11FB-45C0-93DE-60AEBBE4C8BC}"/>
              </a:ext>
            </a:extLst>
          </p:cNvPr>
          <p:cNvCxnSpPr/>
          <p:nvPr/>
        </p:nvCxnSpPr>
        <p:spPr>
          <a:xfrm>
            <a:off x="4143872" y="8614213"/>
            <a:ext cx="0" cy="838200"/>
          </a:xfrm>
          <a:prstGeom prst="line">
            <a:avLst/>
          </a:prstGeom>
          <a:ln w="311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C47F1940-D674-4BB2-AA27-94179174DC36}"/>
              </a:ext>
            </a:extLst>
          </p:cNvPr>
          <p:cNvCxnSpPr/>
          <p:nvPr/>
        </p:nvCxnSpPr>
        <p:spPr>
          <a:xfrm>
            <a:off x="3984956" y="8614213"/>
            <a:ext cx="0" cy="838200"/>
          </a:xfrm>
          <a:prstGeom prst="line">
            <a:avLst/>
          </a:prstGeom>
          <a:ln w="311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F7C3134F-8299-4AD8-BF71-8F93A126FB5B}"/>
              </a:ext>
            </a:extLst>
          </p:cNvPr>
          <p:cNvCxnSpPr>
            <a:cxnSpLocks/>
          </p:cNvCxnSpPr>
          <p:nvPr/>
        </p:nvCxnSpPr>
        <p:spPr>
          <a:xfrm>
            <a:off x="5236067" y="7694302"/>
            <a:ext cx="156983" cy="3203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E501B2EC-51CF-487E-97A1-6CDB5A04611B}"/>
              </a:ext>
            </a:extLst>
          </p:cNvPr>
          <p:cNvCxnSpPr/>
          <p:nvPr/>
        </p:nvCxnSpPr>
        <p:spPr>
          <a:xfrm>
            <a:off x="5356749" y="7698278"/>
            <a:ext cx="38293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74ED43B8-7657-48C1-B8FE-435E679A02AA}"/>
              </a:ext>
            </a:extLst>
          </p:cNvPr>
          <p:cNvCxnSpPr>
            <a:cxnSpLocks/>
          </p:cNvCxnSpPr>
          <p:nvPr/>
        </p:nvCxnSpPr>
        <p:spPr>
          <a:xfrm>
            <a:off x="5246857" y="7547203"/>
            <a:ext cx="0" cy="15240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CEB57369-08A9-45ED-8036-5E03A9209D9E}"/>
              </a:ext>
            </a:extLst>
          </p:cNvPr>
          <p:cNvCxnSpPr>
            <a:cxnSpLocks/>
          </p:cNvCxnSpPr>
          <p:nvPr/>
        </p:nvCxnSpPr>
        <p:spPr>
          <a:xfrm>
            <a:off x="5366960" y="7547203"/>
            <a:ext cx="0" cy="15240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ZoneTexte 72">
            <a:extLst>
              <a:ext uri="{FF2B5EF4-FFF2-40B4-BE49-F238E27FC236}">
                <a16:creationId xmlns:a16="http://schemas.microsoft.com/office/drawing/2014/main" id="{8328B892-B2ED-4ADA-B241-63F7BFE3F067}"/>
              </a:ext>
            </a:extLst>
          </p:cNvPr>
          <p:cNvSpPr txBox="1"/>
          <p:nvPr/>
        </p:nvSpPr>
        <p:spPr>
          <a:xfrm>
            <a:off x="5366960" y="7521573"/>
            <a:ext cx="57663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Ø60/62</a:t>
            </a:r>
          </a:p>
        </p:txBody>
      </p: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0D900BCA-7306-47C9-BFD1-36857D3E1A1F}"/>
              </a:ext>
            </a:extLst>
          </p:cNvPr>
          <p:cNvCxnSpPr>
            <a:cxnSpLocks/>
          </p:cNvCxnSpPr>
          <p:nvPr/>
        </p:nvCxnSpPr>
        <p:spPr>
          <a:xfrm>
            <a:off x="5249533" y="9740618"/>
            <a:ext cx="142204" cy="3190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ZoneTexte 74">
            <a:extLst>
              <a:ext uri="{FF2B5EF4-FFF2-40B4-BE49-F238E27FC236}">
                <a16:creationId xmlns:a16="http://schemas.microsoft.com/office/drawing/2014/main" id="{760F7027-066F-4EF1-923A-B63CA387F701}"/>
              </a:ext>
            </a:extLst>
          </p:cNvPr>
          <p:cNvSpPr txBox="1"/>
          <p:nvPr/>
        </p:nvSpPr>
        <p:spPr>
          <a:xfrm>
            <a:off x="5391868" y="9570276"/>
            <a:ext cx="5914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Ø60/62</a:t>
            </a:r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0F3A6B8F-51B1-4836-A550-E72DD699A3DE}"/>
              </a:ext>
            </a:extLst>
          </p:cNvPr>
          <p:cNvCxnSpPr>
            <a:cxnSpLocks/>
          </p:cNvCxnSpPr>
          <p:nvPr/>
        </p:nvCxnSpPr>
        <p:spPr>
          <a:xfrm>
            <a:off x="5246857" y="9597420"/>
            <a:ext cx="0" cy="15240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49B89EF1-05EF-4ED8-ABB0-D833461A9A09}"/>
              </a:ext>
            </a:extLst>
          </p:cNvPr>
          <p:cNvCxnSpPr>
            <a:cxnSpLocks/>
          </p:cNvCxnSpPr>
          <p:nvPr/>
        </p:nvCxnSpPr>
        <p:spPr>
          <a:xfrm>
            <a:off x="5381761" y="9584760"/>
            <a:ext cx="0" cy="15240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799F8179-AE56-4063-9D32-2607ECED045A}"/>
              </a:ext>
            </a:extLst>
          </p:cNvPr>
          <p:cNvCxnSpPr>
            <a:cxnSpLocks/>
          </p:cNvCxnSpPr>
          <p:nvPr/>
        </p:nvCxnSpPr>
        <p:spPr>
          <a:xfrm flipH="1">
            <a:off x="5298555" y="9743085"/>
            <a:ext cx="38595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ZoneTexte 66">
            <a:extLst>
              <a:ext uri="{FF2B5EF4-FFF2-40B4-BE49-F238E27FC236}">
                <a16:creationId xmlns:a16="http://schemas.microsoft.com/office/drawing/2014/main" id="{F3453729-2214-428F-A3CA-398CB95E22CA}"/>
              </a:ext>
            </a:extLst>
          </p:cNvPr>
          <p:cNvSpPr txBox="1"/>
          <p:nvPr/>
        </p:nvSpPr>
        <p:spPr>
          <a:xfrm>
            <a:off x="1137621" y="9354500"/>
            <a:ext cx="57663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Ø60/62</a:t>
            </a:r>
          </a:p>
        </p:txBody>
      </p:sp>
      <p:cxnSp>
        <p:nvCxnSpPr>
          <p:cNvPr id="70" name="Connecteur droit avec flèche 69">
            <a:extLst>
              <a:ext uri="{FF2B5EF4-FFF2-40B4-BE49-F238E27FC236}">
                <a16:creationId xmlns:a16="http://schemas.microsoft.com/office/drawing/2014/main" id="{E772B0B8-3716-4A6A-9F7D-3A580469F38C}"/>
              </a:ext>
            </a:extLst>
          </p:cNvPr>
          <p:cNvCxnSpPr>
            <a:cxnSpLocks/>
          </p:cNvCxnSpPr>
          <p:nvPr/>
        </p:nvCxnSpPr>
        <p:spPr>
          <a:xfrm>
            <a:off x="1025596" y="9539122"/>
            <a:ext cx="156983" cy="3203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807A83B4-DF48-453F-A373-CC9E26FA9527}"/>
              </a:ext>
            </a:extLst>
          </p:cNvPr>
          <p:cNvCxnSpPr>
            <a:cxnSpLocks/>
          </p:cNvCxnSpPr>
          <p:nvPr/>
        </p:nvCxnSpPr>
        <p:spPr>
          <a:xfrm>
            <a:off x="1169189" y="9392023"/>
            <a:ext cx="0" cy="15240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71">
            <a:extLst>
              <a:ext uri="{FF2B5EF4-FFF2-40B4-BE49-F238E27FC236}">
                <a16:creationId xmlns:a16="http://schemas.microsoft.com/office/drawing/2014/main" id="{417BDB41-418E-4066-971D-3AE6BC207FF0}"/>
              </a:ext>
            </a:extLst>
          </p:cNvPr>
          <p:cNvCxnSpPr>
            <a:cxnSpLocks/>
          </p:cNvCxnSpPr>
          <p:nvPr/>
        </p:nvCxnSpPr>
        <p:spPr>
          <a:xfrm>
            <a:off x="1033009" y="9379323"/>
            <a:ext cx="0" cy="15240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12F29EE7-6D8A-4137-BDB4-E04003379174}"/>
              </a:ext>
            </a:extLst>
          </p:cNvPr>
          <p:cNvCxnSpPr/>
          <p:nvPr/>
        </p:nvCxnSpPr>
        <p:spPr>
          <a:xfrm>
            <a:off x="1170560" y="9539895"/>
            <a:ext cx="38293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31A3F810-06C1-4B76-BB83-CD8DFB1DC69E}"/>
              </a:ext>
            </a:extLst>
          </p:cNvPr>
          <p:cNvGrpSpPr/>
          <p:nvPr/>
        </p:nvGrpSpPr>
        <p:grpSpPr>
          <a:xfrm>
            <a:off x="2549417" y="6701170"/>
            <a:ext cx="1538490" cy="2869106"/>
            <a:chOff x="2177548" y="6720955"/>
            <a:chExt cx="1666831" cy="3034752"/>
          </a:xfrm>
        </p:grpSpPr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F4325F11-EC86-4A5A-B216-8358B1B1E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177548" y="6720955"/>
              <a:ext cx="1666831" cy="3034752"/>
            </a:xfrm>
            <a:prstGeom prst="rect">
              <a:avLst/>
            </a:prstGeom>
          </p:spPr>
        </p:pic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9930581C-3A59-4535-A235-32ABC6313F9F}"/>
                </a:ext>
              </a:extLst>
            </p:cNvPr>
            <p:cNvSpPr txBox="1"/>
            <p:nvPr/>
          </p:nvSpPr>
          <p:spPr>
            <a:xfrm>
              <a:off x="2367832" y="7331322"/>
              <a:ext cx="576630" cy="230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dirty="0"/>
                <a:t>G ¾’’</a:t>
              </a:r>
            </a:p>
          </p:txBody>
        </p:sp>
        <p:cxnSp>
          <p:nvCxnSpPr>
            <p:cNvPr id="7" name="Connecteur droit avec flèche 6">
              <a:extLst>
                <a:ext uri="{FF2B5EF4-FFF2-40B4-BE49-F238E27FC236}">
                  <a16:creationId xmlns:a16="http://schemas.microsoft.com/office/drawing/2014/main" id="{1850380B-8314-4178-87B2-0C3CC5E8E0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14535" y="7504126"/>
              <a:ext cx="166024" cy="0"/>
            </a:xfrm>
            <a:prstGeom prst="straightConnector1">
              <a:avLst/>
            </a:prstGeom>
            <a:ln w="6350">
              <a:solidFill>
                <a:schemeClr val="tx1"/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avec flèche 80">
              <a:extLst>
                <a:ext uri="{FF2B5EF4-FFF2-40B4-BE49-F238E27FC236}">
                  <a16:creationId xmlns:a16="http://schemas.microsoft.com/office/drawing/2014/main" id="{65D34A3E-94DD-459C-A499-DC79033FE8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3834" y="7508319"/>
              <a:ext cx="309339" cy="2366"/>
            </a:xfrm>
            <a:prstGeom prst="straightConnector1">
              <a:avLst/>
            </a:prstGeom>
            <a:ln w="635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object 25">
            <a:extLst>
              <a:ext uri="{FF2B5EF4-FFF2-40B4-BE49-F238E27FC236}">
                <a16:creationId xmlns:a16="http://schemas.microsoft.com/office/drawing/2014/main" id="{77DF52E0-7EF1-49F4-BBC0-A5D2FB607A02}"/>
              </a:ext>
            </a:extLst>
          </p:cNvPr>
          <p:cNvSpPr/>
          <p:nvPr/>
        </p:nvSpPr>
        <p:spPr>
          <a:xfrm>
            <a:off x="2077544" y="3356059"/>
            <a:ext cx="2253183" cy="2722962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5">
            <a:extLst>
              <a:ext uri="{FF2B5EF4-FFF2-40B4-BE49-F238E27FC236}">
                <a16:creationId xmlns:a16="http://schemas.microsoft.com/office/drawing/2014/main" id="{8D1F7D43-5D08-4289-BAE5-9A0451798106}"/>
              </a:ext>
            </a:extLst>
          </p:cNvPr>
          <p:cNvSpPr/>
          <p:nvPr/>
        </p:nvSpPr>
        <p:spPr>
          <a:xfrm>
            <a:off x="2075576" y="6078796"/>
            <a:ext cx="2253183" cy="3771734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25">
            <a:extLst>
              <a:ext uri="{FF2B5EF4-FFF2-40B4-BE49-F238E27FC236}">
                <a16:creationId xmlns:a16="http://schemas.microsoft.com/office/drawing/2014/main" id="{46924BDE-22E5-4DC0-B9AD-CAC3EB3C7673}"/>
              </a:ext>
            </a:extLst>
          </p:cNvPr>
          <p:cNvSpPr/>
          <p:nvPr/>
        </p:nvSpPr>
        <p:spPr>
          <a:xfrm>
            <a:off x="223059" y="6071812"/>
            <a:ext cx="1852517" cy="3778718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5">
            <a:extLst>
              <a:ext uri="{FF2B5EF4-FFF2-40B4-BE49-F238E27FC236}">
                <a16:creationId xmlns:a16="http://schemas.microsoft.com/office/drawing/2014/main" id="{69425114-321C-495D-A6FA-A595979BA45D}"/>
              </a:ext>
            </a:extLst>
          </p:cNvPr>
          <p:cNvSpPr/>
          <p:nvPr/>
        </p:nvSpPr>
        <p:spPr>
          <a:xfrm>
            <a:off x="4331450" y="5752400"/>
            <a:ext cx="3082227" cy="2051576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25">
            <a:extLst>
              <a:ext uri="{FF2B5EF4-FFF2-40B4-BE49-F238E27FC236}">
                <a16:creationId xmlns:a16="http://schemas.microsoft.com/office/drawing/2014/main" id="{D5749F0B-6145-4427-B1B3-B7EE82472A31}"/>
              </a:ext>
            </a:extLst>
          </p:cNvPr>
          <p:cNvSpPr/>
          <p:nvPr/>
        </p:nvSpPr>
        <p:spPr>
          <a:xfrm>
            <a:off x="4328759" y="7803976"/>
            <a:ext cx="3084918" cy="2046554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72A34893-D218-409D-A236-051E510F4847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9066" t="5914" r="4599" b="39652"/>
          <a:stretch/>
        </p:blipFill>
        <p:spPr>
          <a:xfrm>
            <a:off x="2337474" y="3489245"/>
            <a:ext cx="1897011" cy="183103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A0DF1BEE-72E5-4CF2-846B-09753F4F0F59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13184" t="3761" b="40451"/>
          <a:stretch/>
        </p:blipFill>
        <p:spPr>
          <a:xfrm>
            <a:off x="338777" y="3669409"/>
            <a:ext cx="1513398" cy="1413234"/>
          </a:xfrm>
          <a:prstGeom prst="rect">
            <a:avLst/>
          </a:prstGeom>
        </p:spPr>
      </p:pic>
      <p:pic>
        <p:nvPicPr>
          <p:cNvPr id="85" name="Image 84">
            <a:extLst>
              <a:ext uri="{FF2B5EF4-FFF2-40B4-BE49-F238E27FC236}">
                <a16:creationId xmlns:a16="http://schemas.microsoft.com/office/drawing/2014/main" id="{50EFA34E-3D01-4D69-B217-8E7129E402CD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t="68259"/>
          <a:stretch/>
        </p:blipFill>
        <p:spPr>
          <a:xfrm>
            <a:off x="298045" y="5148233"/>
            <a:ext cx="1715010" cy="791067"/>
          </a:xfrm>
          <a:prstGeom prst="rect">
            <a:avLst/>
          </a:prstGeom>
        </p:spPr>
      </p:pic>
      <p:sp>
        <p:nvSpPr>
          <p:cNvPr id="54" name="ZoneTexte 53">
            <a:extLst>
              <a:ext uri="{FF2B5EF4-FFF2-40B4-BE49-F238E27FC236}">
                <a16:creationId xmlns:a16="http://schemas.microsoft.com/office/drawing/2014/main" id="{5D335FDF-6C44-426E-BAD0-925C2A0C557D}"/>
              </a:ext>
            </a:extLst>
          </p:cNvPr>
          <p:cNvSpPr txBox="1"/>
          <p:nvPr/>
        </p:nvSpPr>
        <p:spPr>
          <a:xfrm>
            <a:off x="2263999" y="6121359"/>
            <a:ext cx="193131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ITEM vasque PHC suspendu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B2D655CF-607A-4985-9D27-90E9DB4C9434}"/>
              </a:ext>
            </a:extLst>
          </p:cNvPr>
          <p:cNvSpPr txBox="1"/>
          <p:nvPr/>
        </p:nvSpPr>
        <p:spPr>
          <a:xfrm>
            <a:off x="2849966" y="3378380"/>
            <a:ext cx="10759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ITEM 600</a:t>
            </a:r>
          </a:p>
        </p:txBody>
      </p:sp>
      <p:pic>
        <p:nvPicPr>
          <p:cNvPr id="69" name="Image 68">
            <a:extLst>
              <a:ext uri="{FF2B5EF4-FFF2-40B4-BE49-F238E27FC236}">
                <a16:creationId xmlns:a16="http://schemas.microsoft.com/office/drawing/2014/main" id="{171D2B80-DD8D-4CF2-AD3D-661EE9985D44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9066" t="71268" r="4599" b="5806"/>
          <a:stretch/>
        </p:blipFill>
        <p:spPr>
          <a:xfrm>
            <a:off x="2336750" y="5262329"/>
            <a:ext cx="1897011" cy="771165"/>
          </a:xfrm>
          <a:prstGeom prst="rect">
            <a:avLst/>
          </a:prstGeom>
        </p:spPr>
      </p:pic>
      <p:sp>
        <p:nvSpPr>
          <p:cNvPr id="26" name="Espace réservé du numéro de diapositive 25">
            <a:extLst>
              <a:ext uri="{FF2B5EF4-FFF2-40B4-BE49-F238E27FC236}">
                <a16:creationId xmlns:a16="http://schemas.microsoft.com/office/drawing/2014/main" id="{8E5BFBA5-4606-CB6B-1C79-2A1147CF1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t>1</a:t>
            </a:fld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EA5EDEC-489E-E577-239A-0F693C464355}"/>
              </a:ext>
            </a:extLst>
          </p:cNvPr>
          <p:cNvSpPr txBox="1"/>
          <p:nvPr/>
        </p:nvSpPr>
        <p:spPr>
          <a:xfrm>
            <a:off x="232121" y="10151520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9781BF3-1906-0FEB-B066-CB7E023924EA}"/>
              </a:ext>
            </a:extLst>
          </p:cNvPr>
          <p:cNvSpPr txBox="1"/>
          <p:nvPr/>
        </p:nvSpPr>
        <p:spPr>
          <a:xfrm>
            <a:off x="4375290" y="5777061"/>
            <a:ext cx="308150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ITEM Lyre 2 bras/</a:t>
            </a:r>
            <a:r>
              <a:rPr lang="en-GB" sz="1200" dirty="0"/>
              <a:t> 2 arm bracket / 2</a:t>
            </a:r>
            <a:r>
              <a:rPr lang="it-IT" sz="1200" dirty="0"/>
              <a:t> bracci</a:t>
            </a:r>
            <a:endParaRPr lang="fr-FR" sz="1200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96F00942-01E4-8829-ED2C-8D3C2CB93763}"/>
              </a:ext>
            </a:extLst>
          </p:cNvPr>
          <p:cNvSpPr txBox="1"/>
          <p:nvPr/>
        </p:nvSpPr>
        <p:spPr>
          <a:xfrm>
            <a:off x="2291622" y="6441094"/>
            <a:ext cx="193131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ITEM suspended PHC bowl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A702733C-FFF7-46D7-A18C-8EFD126A9A74}"/>
              </a:ext>
            </a:extLst>
          </p:cNvPr>
          <p:cNvSpPr txBox="1"/>
          <p:nvPr/>
        </p:nvSpPr>
        <p:spPr>
          <a:xfrm>
            <a:off x="240120" y="6468572"/>
            <a:ext cx="187352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ITEM supported PHC bowl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D9C260F-60B6-FCF0-170E-6328E8B9D325}"/>
              </a:ext>
            </a:extLst>
          </p:cNvPr>
          <p:cNvSpPr txBox="1"/>
          <p:nvPr/>
        </p:nvSpPr>
        <p:spPr>
          <a:xfrm>
            <a:off x="2291622" y="6738231"/>
            <a:ext cx="193131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ITEM bacino PHC sospeso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D7A5527-A78B-6999-6C1A-489146E8F22E}"/>
              </a:ext>
            </a:extLst>
          </p:cNvPr>
          <p:cNvSpPr txBox="1"/>
          <p:nvPr/>
        </p:nvSpPr>
        <p:spPr>
          <a:xfrm>
            <a:off x="279847" y="6761174"/>
            <a:ext cx="166683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200" dirty="0"/>
              <a:t>ITEM bacino PHC a superficie</a:t>
            </a:r>
          </a:p>
        </p:txBody>
      </p:sp>
      <p:graphicFrame>
        <p:nvGraphicFramePr>
          <p:cNvPr id="34" name="Tableau 46">
            <a:extLst>
              <a:ext uri="{FF2B5EF4-FFF2-40B4-BE49-F238E27FC236}">
                <a16:creationId xmlns:a16="http://schemas.microsoft.com/office/drawing/2014/main" id="{821E967C-71E5-9478-9A99-2FD76C7B25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967967"/>
              </p:ext>
            </p:extLst>
          </p:nvPr>
        </p:nvGraphicFramePr>
        <p:xfrm>
          <a:off x="396176" y="781788"/>
          <a:ext cx="4137376" cy="240717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268260">
                  <a:extLst>
                    <a:ext uri="{9D8B030D-6E8A-4147-A177-3AD203B41FA5}">
                      <a16:colId xmlns:a16="http://schemas.microsoft.com/office/drawing/2014/main" val="4070922493"/>
                    </a:ext>
                  </a:extLst>
                </a:gridCol>
                <a:gridCol w="434715">
                  <a:extLst>
                    <a:ext uri="{9D8B030D-6E8A-4147-A177-3AD203B41FA5}">
                      <a16:colId xmlns:a16="http://schemas.microsoft.com/office/drawing/2014/main" val="713505629"/>
                    </a:ext>
                  </a:extLst>
                </a:gridCol>
                <a:gridCol w="759178">
                  <a:extLst>
                    <a:ext uri="{9D8B030D-6E8A-4147-A177-3AD203B41FA5}">
                      <a16:colId xmlns:a16="http://schemas.microsoft.com/office/drawing/2014/main" val="4257581602"/>
                    </a:ext>
                  </a:extLst>
                </a:gridCol>
                <a:gridCol w="893778">
                  <a:extLst>
                    <a:ext uri="{9D8B030D-6E8A-4147-A177-3AD203B41FA5}">
                      <a16:colId xmlns:a16="http://schemas.microsoft.com/office/drawing/2014/main" val="3012009253"/>
                    </a:ext>
                  </a:extLst>
                </a:gridCol>
                <a:gridCol w="781445">
                  <a:extLst>
                    <a:ext uri="{9D8B030D-6E8A-4147-A177-3AD203B41FA5}">
                      <a16:colId xmlns:a16="http://schemas.microsoft.com/office/drawing/2014/main" val="3587399520"/>
                    </a:ext>
                  </a:extLst>
                </a:gridCol>
              </a:tblGrid>
              <a:tr h="333580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IK</a:t>
                      </a:r>
                    </a:p>
                  </a:txBody>
                  <a:tcPr>
                    <a:solidFill>
                      <a:schemeClr val="dk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SCx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Hmax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645909"/>
                  </a:ext>
                </a:extLst>
              </a:tr>
              <a:tr h="250185"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9.7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0.04 m²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12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3397008"/>
                  </a:ext>
                </a:extLst>
              </a:tr>
              <a:tr h="294516"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12.2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0.05 m²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12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227125"/>
                  </a:ext>
                </a:extLst>
              </a:tr>
              <a:tr h="294516">
                <a:tc>
                  <a:txBody>
                    <a:bodyPr/>
                    <a:lstStyle/>
                    <a:p>
                      <a:pPr algn="ctr"/>
                      <a:r>
                        <a:rPr lang="en-GB" sz="1200" b="0"/>
                        <a:t>1 arm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/>
                        <a:t>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/>
                        <a:t>10.3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/>
                        <a:t>0.06 m²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/>
                        <a:t>12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12624"/>
                  </a:ext>
                </a:extLst>
              </a:tr>
              <a:tr h="294516"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2 arms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12.1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0.07 m²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12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000562"/>
                  </a:ext>
                </a:extLst>
              </a:tr>
              <a:tr h="294516"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4 arms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12.4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0.10 m²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12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490646"/>
                  </a:ext>
                </a:extLst>
              </a:tr>
              <a:tr h="294516"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Supported PHC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11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0.19 m²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12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614193"/>
                  </a:ext>
                </a:extLst>
              </a:tr>
              <a:tr h="294516"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Suspended PHC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11.1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/>
                        <a:t>0.19 m²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12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9737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bject 25">
            <a:extLst>
              <a:ext uri="{FF2B5EF4-FFF2-40B4-BE49-F238E27FC236}">
                <a16:creationId xmlns:a16="http://schemas.microsoft.com/office/drawing/2014/main" id="{9B9EE462-DA77-437B-878F-4BD0F867C035}"/>
              </a:ext>
            </a:extLst>
          </p:cNvPr>
          <p:cNvSpPr/>
          <p:nvPr/>
        </p:nvSpPr>
        <p:spPr>
          <a:xfrm>
            <a:off x="237953" y="5317355"/>
            <a:ext cx="4667917" cy="1355180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5">
            <a:extLst>
              <a:ext uri="{FF2B5EF4-FFF2-40B4-BE49-F238E27FC236}">
                <a16:creationId xmlns:a16="http://schemas.microsoft.com/office/drawing/2014/main" id="{019B505C-7292-4F3F-AD76-E2A1E7D8FEB6}"/>
              </a:ext>
            </a:extLst>
          </p:cNvPr>
          <p:cNvSpPr/>
          <p:nvPr/>
        </p:nvSpPr>
        <p:spPr>
          <a:xfrm>
            <a:off x="2618849" y="2630105"/>
            <a:ext cx="2287021" cy="2691154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5">
            <a:extLst>
              <a:ext uri="{FF2B5EF4-FFF2-40B4-BE49-F238E27FC236}">
                <a16:creationId xmlns:a16="http://schemas.microsoft.com/office/drawing/2014/main" id="{E910035F-08AC-480D-AF17-1CFE84AA122F}"/>
              </a:ext>
            </a:extLst>
          </p:cNvPr>
          <p:cNvSpPr/>
          <p:nvPr/>
        </p:nvSpPr>
        <p:spPr>
          <a:xfrm>
            <a:off x="237953" y="2630105"/>
            <a:ext cx="2298377" cy="2687250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BFEF48-0793-4119-B703-7F6AF0EF8C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64"/>
          <a:stretch/>
        </p:blipFill>
        <p:spPr>
          <a:xfrm>
            <a:off x="362914" y="147158"/>
            <a:ext cx="1902990" cy="249239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66B9463-BCDA-4D48-98E7-2BF4D2BD3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66" b="2700"/>
          <a:stretch/>
        </p:blipFill>
        <p:spPr>
          <a:xfrm>
            <a:off x="2710686" y="478961"/>
            <a:ext cx="2044635" cy="213219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7355075-7138-4035-8F3B-28AC6C90D7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954" t="-48" r="30724" b="87509"/>
          <a:stretch/>
        </p:blipFill>
        <p:spPr>
          <a:xfrm>
            <a:off x="5911850" y="75267"/>
            <a:ext cx="668240" cy="3184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358CCFA-4492-4789-8CAC-2D0E1CB79A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75" t="13784"/>
          <a:stretch/>
        </p:blipFill>
        <p:spPr>
          <a:xfrm>
            <a:off x="291699" y="3001008"/>
            <a:ext cx="2056729" cy="2225949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3E31252-040B-4694-9457-277FA20864F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660" b="2288"/>
          <a:stretch/>
        </p:blipFill>
        <p:spPr>
          <a:xfrm>
            <a:off x="2685397" y="3014515"/>
            <a:ext cx="2096407" cy="2228614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83CFCDB2-53A2-4595-88F6-FA69A7AE2A8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66" t="19482"/>
          <a:stretch/>
        </p:blipFill>
        <p:spPr>
          <a:xfrm>
            <a:off x="5099309" y="3014515"/>
            <a:ext cx="2140197" cy="2165127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9EFCF7C6-7456-4D2B-822E-4E7D35B15F7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52031"/>
          <a:stretch/>
        </p:blipFill>
        <p:spPr>
          <a:xfrm>
            <a:off x="363095" y="5327134"/>
            <a:ext cx="3554475" cy="1169006"/>
          </a:xfrm>
          <a:prstGeom prst="rect">
            <a:avLst/>
          </a:prstGeom>
        </p:spPr>
      </p:pic>
      <p:sp>
        <p:nvSpPr>
          <p:cNvPr id="29" name="object 20">
            <a:extLst>
              <a:ext uri="{FF2B5EF4-FFF2-40B4-BE49-F238E27FC236}">
                <a16:creationId xmlns:a16="http://schemas.microsoft.com/office/drawing/2014/main" id="{E6CE8AD7-EEE0-47D8-9203-046A6C27127D}"/>
              </a:ext>
            </a:extLst>
          </p:cNvPr>
          <p:cNvSpPr/>
          <p:nvPr/>
        </p:nvSpPr>
        <p:spPr>
          <a:xfrm>
            <a:off x="608868" y="9735902"/>
            <a:ext cx="6116320" cy="370785"/>
          </a:xfrm>
          <a:custGeom>
            <a:avLst/>
            <a:gdLst/>
            <a:ahLst/>
            <a:cxnLst/>
            <a:rect l="l" t="t" r="r" b="b"/>
            <a:pathLst>
              <a:path w="6116320" h="323215">
                <a:moveTo>
                  <a:pt x="0" y="323164"/>
                </a:moveTo>
                <a:lnTo>
                  <a:pt x="6116320" y="323164"/>
                </a:lnTo>
                <a:lnTo>
                  <a:pt x="6116320" y="0"/>
                </a:lnTo>
                <a:lnTo>
                  <a:pt x="0" y="0"/>
                </a:lnTo>
                <a:lnTo>
                  <a:pt x="0" y="32316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21">
            <a:extLst>
              <a:ext uri="{FF2B5EF4-FFF2-40B4-BE49-F238E27FC236}">
                <a16:creationId xmlns:a16="http://schemas.microsoft.com/office/drawing/2014/main" id="{DE0AF948-648F-4FD3-A0ED-58D2AA94AE80}"/>
              </a:ext>
            </a:extLst>
          </p:cNvPr>
          <p:cNvSpPr txBox="1"/>
          <p:nvPr/>
        </p:nvSpPr>
        <p:spPr>
          <a:xfrm>
            <a:off x="753965" y="9765750"/>
            <a:ext cx="582612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407034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Verdana"/>
                <a:cs typeface="Verdana"/>
              </a:rPr>
              <a:t>La </a:t>
            </a:r>
            <a:r>
              <a:rPr sz="500" dirty="0">
                <a:latin typeface="Verdana"/>
                <a:cs typeface="Verdana"/>
              </a:rPr>
              <a:t>source lumineuse contenue </a:t>
            </a:r>
            <a:r>
              <a:rPr sz="500" spc="-5" dirty="0">
                <a:latin typeface="Verdana"/>
                <a:cs typeface="Verdana"/>
              </a:rPr>
              <a:t>dans </a:t>
            </a:r>
            <a:r>
              <a:rPr sz="500" dirty="0">
                <a:latin typeface="Verdana"/>
                <a:cs typeface="Verdana"/>
              </a:rPr>
              <a:t>ce luminaire ne </a:t>
            </a:r>
            <a:r>
              <a:rPr sz="500" spc="-5" dirty="0">
                <a:latin typeface="Verdana"/>
                <a:cs typeface="Verdana"/>
              </a:rPr>
              <a:t>doit </a:t>
            </a:r>
            <a:r>
              <a:rPr sz="500" dirty="0">
                <a:latin typeface="Verdana"/>
                <a:cs typeface="Verdana"/>
              </a:rPr>
              <a:t>être remplacée que </a:t>
            </a:r>
            <a:r>
              <a:rPr sz="500" spc="-5" dirty="0">
                <a:latin typeface="Verdana"/>
                <a:cs typeface="Verdana"/>
              </a:rPr>
              <a:t>par </a:t>
            </a:r>
            <a:r>
              <a:rPr sz="500" dirty="0">
                <a:latin typeface="Verdana"/>
                <a:cs typeface="Verdana"/>
              </a:rPr>
              <a:t>le fabricant </a:t>
            </a:r>
            <a:r>
              <a:rPr sz="500" spc="-5" dirty="0">
                <a:latin typeface="Verdana"/>
                <a:cs typeface="Verdana"/>
              </a:rPr>
              <a:t>ou </a:t>
            </a:r>
            <a:r>
              <a:rPr sz="500" dirty="0">
                <a:latin typeface="Verdana"/>
                <a:cs typeface="Verdana"/>
              </a:rPr>
              <a:t>son agent de maintenance </a:t>
            </a:r>
            <a:r>
              <a:rPr sz="500" spc="-5" dirty="0">
                <a:latin typeface="Verdana"/>
                <a:cs typeface="Verdana"/>
              </a:rPr>
              <a:t>ou </a:t>
            </a:r>
            <a:r>
              <a:rPr sz="500" dirty="0">
                <a:latin typeface="Verdana"/>
                <a:cs typeface="Verdana"/>
              </a:rPr>
              <a:t>une </a:t>
            </a:r>
            <a:r>
              <a:rPr sz="500" spc="-5" dirty="0">
                <a:latin typeface="Verdana"/>
                <a:cs typeface="Verdana"/>
              </a:rPr>
              <a:t>personne </a:t>
            </a:r>
            <a:r>
              <a:rPr sz="500" dirty="0">
                <a:latin typeface="Verdana"/>
                <a:cs typeface="Verdana"/>
              </a:rPr>
              <a:t>de qualification équivalente.  The</a:t>
            </a:r>
            <a:r>
              <a:rPr sz="500" spc="-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lighting</a:t>
            </a:r>
            <a:r>
              <a:rPr sz="500" spc="-45" dirty="0">
                <a:latin typeface="Verdana"/>
                <a:cs typeface="Verdana"/>
              </a:rPr>
              <a:t> </a:t>
            </a:r>
            <a:r>
              <a:rPr sz="500" spc="-5" dirty="0">
                <a:latin typeface="Verdana"/>
                <a:cs typeface="Verdana"/>
              </a:rPr>
              <a:t>part</a:t>
            </a:r>
            <a:r>
              <a:rPr sz="500" spc="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included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in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this</a:t>
            </a:r>
            <a:r>
              <a:rPr sz="500" spc="-1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luminaire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must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maintained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by</a:t>
            </a:r>
            <a:r>
              <a:rPr sz="500" spc="-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the</a:t>
            </a:r>
            <a:r>
              <a:rPr sz="500" spc="-5" dirty="0">
                <a:latin typeface="Verdana"/>
                <a:cs typeface="Verdana"/>
              </a:rPr>
              <a:t> manufacturer,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an</a:t>
            </a:r>
            <a:r>
              <a:rPr sz="500" spc="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authorized</a:t>
            </a:r>
            <a:r>
              <a:rPr sz="500" spc="-4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service</a:t>
            </a:r>
            <a:r>
              <a:rPr sz="500" spc="-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agent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spc="-5" dirty="0">
                <a:latin typeface="Verdana"/>
                <a:cs typeface="Verdana"/>
              </a:rPr>
              <a:t>or </a:t>
            </a:r>
            <a:r>
              <a:rPr sz="500" dirty="0">
                <a:latin typeface="Verdana"/>
                <a:cs typeface="Verdana"/>
              </a:rPr>
              <a:t>a</a:t>
            </a:r>
            <a:r>
              <a:rPr sz="500" spc="10" dirty="0">
                <a:latin typeface="Verdana"/>
                <a:cs typeface="Verdana"/>
              </a:rPr>
              <a:t> </a:t>
            </a:r>
            <a:r>
              <a:rPr sz="500" spc="-5" dirty="0">
                <a:latin typeface="Verdana"/>
                <a:cs typeface="Verdana"/>
              </a:rPr>
              <a:t>person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spc="10" dirty="0">
                <a:latin typeface="Verdana"/>
                <a:cs typeface="Verdana"/>
              </a:rPr>
              <a:t>with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similar</a:t>
            </a:r>
            <a:r>
              <a:rPr sz="500" spc="-1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technical</a:t>
            </a:r>
            <a:r>
              <a:rPr sz="500" spc="-2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qualification.</a:t>
            </a:r>
            <a:r>
              <a:rPr lang="it-IT" sz="500" dirty="0">
                <a:latin typeface="Verdana"/>
                <a:cs typeface="Verdana"/>
              </a:rPr>
              <a:t> La sostituzione della sorgente luminosa contenuta in questo apparecchio deve essere effettuata solo dal produttore o dal suo addetto alla manutenzione o da una persona con qualifiche equivalenti</a:t>
            </a:r>
            <a:endParaRPr sz="500" dirty="0">
              <a:latin typeface="Verdana"/>
              <a:cs typeface="Verdana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A601A6-483A-478E-93F1-2718FB154F1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5234"/>
          <a:stretch/>
        </p:blipFill>
        <p:spPr>
          <a:xfrm>
            <a:off x="1163735" y="6746761"/>
            <a:ext cx="2961679" cy="1289579"/>
          </a:xfrm>
          <a:prstGeom prst="rect">
            <a:avLst/>
          </a:prstGeom>
        </p:spPr>
      </p:pic>
      <p:sp>
        <p:nvSpPr>
          <p:cNvPr id="31" name="object 25">
            <a:extLst>
              <a:ext uri="{FF2B5EF4-FFF2-40B4-BE49-F238E27FC236}">
                <a16:creationId xmlns:a16="http://schemas.microsoft.com/office/drawing/2014/main" id="{1C4DA5FE-401D-4728-BCE8-0677701EBA0B}"/>
              </a:ext>
            </a:extLst>
          </p:cNvPr>
          <p:cNvSpPr/>
          <p:nvPr/>
        </p:nvSpPr>
        <p:spPr>
          <a:xfrm>
            <a:off x="237952" y="6672535"/>
            <a:ext cx="4673749" cy="1399658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4EC23FD3-47C7-4F2C-B065-B5D5EBD6887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8496" t="3358" r="28573" b="74677"/>
          <a:stretch/>
        </p:blipFill>
        <p:spPr>
          <a:xfrm>
            <a:off x="395873" y="6709298"/>
            <a:ext cx="1271473" cy="37885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4042C5A-E7D3-4622-ADF6-711488E10D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3937" y="5382586"/>
            <a:ext cx="1688328" cy="2594830"/>
          </a:xfrm>
          <a:prstGeom prst="rect">
            <a:avLst/>
          </a:prstGeom>
        </p:spPr>
      </p:pic>
      <p:sp>
        <p:nvSpPr>
          <p:cNvPr id="22" name="object 25">
            <a:extLst>
              <a:ext uri="{FF2B5EF4-FFF2-40B4-BE49-F238E27FC236}">
                <a16:creationId xmlns:a16="http://schemas.microsoft.com/office/drawing/2014/main" id="{7D1986EF-8A8E-4809-B3F9-7B8928B7D1A1}"/>
              </a:ext>
            </a:extLst>
          </p:cNvPr>
          <p:cNvSpPr/>
          <p:nvPr/>
        </p:nvSpPr>
        <p:spPr>
          <a:xfrm>
            <a:off x="5001876" y="2639548"/>
            <a:ext cx="2287021" cy="2673978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25">
            <a:extLst>
              <a:ext uri="{FF2B5EF4-FFF2-40B4-BE49-F238E27FC236}">
                <a16:creationId xmlns:a16="http://schemas.microsoft.com/office/drawing/2014/main" id="{5B364ACF-8E4C-4B04-9BE0-14941B2133AF}"/>
              </a:ext>
            </a:extLst>
          </p:cNvPr>
          <p:cNvSpPr/>
          <p:nvPr/>
        </p:nvSpPr>
        <p:spPr>
          <a:xfrm>
            <a:off x="5009099" y="5313068"/>
            <a:ext cx="2277376" cy="2759125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1FC53432-8241-482F-A1DF-43647D4CC4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87" t="2213" r="8784" b="85531"/>
          <a:stretch/>
        </p:blipFill>
        <p:spPr>
          <a:xfrm>
            <a:off x="3170921" y="104179"/>
            <a:ext cx="1295400" cy="338148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4DFF45BF-382C-45B7-8213-490824308E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574" t="16754" r="457"/>
          <a:stretch/>
        </p:blipFill>
        <p:spPr>
          <a:xfrm>
            <a:off x="5133266" y="440059"/>
            <a:ext cx="2027844" cy="2114028"/>
          </a:xfrm>
          <a:prstGeom prst="rect">
            <a:avLst/>
          </a:prstGeom>
        </p:spPr>
      </p:pic>
      <p:sp>
        <p:nvSpPr>
          <p:cNvPr id="20" name="object 25">
            <a:extLst>
              <a:ext uri="{FF2B5EF4-FFF2-40B4-BE49-F238E27FC236}">
                <a16:creationId xmlns:a16="http://schemas.microsoft.com/office/drawing/2014/main" id="{DB9EDD2A-4DB0-4B79-92BF-2BF16CA80CAD}"/>
              </a:ext>
            </a:extLst>
          </p:cNvPr>
          <p:cNvSpPr/>
          <p:nvPr/>
        </p:nvSpPr>
        <p:spPr>
          <a:xfrm>
            <a:off x="243631" y="75267"/>
            <a:ext cx="2292699" cy="2555737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5">
            <a:extLst>
              <a:ext uri="{FF2B5EF4-FFF2-40B4-BE49-F238E27FC236}">
                <a16:creationId xmlns:a16="http://schemas.microsoft.com/office/drawing/2014/main" id="{52A21B02-6D03-43A8-A58E-DAD7C0158C13}"/>
              </a:ext>
            </a:extLst>
          </p:cNvPr>
          <p:cNvSpPr/>
          <p:nvPr/>
        </p:nvSpPr>
        <p:spPr>
          <a:xfrm>
            <a:off x="2618404" y="75267"/>
            <a:ext cx="2292699" cy="2555737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25">
            <a:extLst>
              <a:ext uri="{FF2B5EF4-FFF2-40B4-BE49-F238E27FC236}">
                <a16:creationId xmlns:a16="http://schemas.microsoft.com/office/drawing/2014/main" id="{51B738E5-1068-4F15-936E-C0A4449714B3}"/>
              </a:ext>
            </a:extLst>
          </p:cNvPr>
          <p:cNvSpPr/>
          <p:nvPr/>
        </p:nvSpPr>
        <p:spPr>
          <a:xfrm>
            <a:off x="4993177" y="68597"/>
            <a:ext cx="2292699" cy="2570951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DC1AAA21-FB42-47F1-8042-182CAEE898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067" r="23365" b="85591"/>
          <a:stretch/>
        </p:blipFill>
        <p:spPr>
          <a:xfrm>
            <a:off x="1060213" y="2645669"/>
            <a:ext cx="710114" cy="372023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FBC5E2EF-1C7E-41AC-B688-F09845137F8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6190" t="3443" r="21707" b="84537"/>
          <a:stretch/>
        </p:blipFill>
        <p:spPr>
          <a:xfrm>
            <a:off x="3462111" y="2653366"/>
            <a:ext cx="882646" cy="347642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5FB110C8-4BEC-427F-B14C-7C58BD1DE92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2766" t="2149" r="5690" b="83828"/>
          <a:stretch/>
        </p:blipFill>
        <p:spPr>
          <a:xfrm>
            <a:off x="5567307" y="2663083"/>
            <a:ext cx="1550816" cy="3771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72D506-8F6D-4E45-86AA-17255E4B72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90156" y="8097242"/>
            <a:ext cx="2023428" cy="1497672"/>
          </a:xfrm>
          <a:prstGeom prst="rect">
            <a:avLst/>
          </a:prstGeom>
        </p:spPr>
      </p:pic>
      <p:sp>
        <p:nvSpPr>
          <p:cNvPr id="42" name="object 25">
            <a:extLst>
              <a:ext uri="{FF2B5EF4-FFF2-40B4-BE49-F238E27FC236}">
                <a16:creationId xmlns:a16="http://schemas.microsoft.com/office/drawing/2014/main" id="{BAB5FEC8-7D2A-44B2-BD16-1FA0A43F6029}"/>
              </a:ext>
            </a:extLst>
          </p:cNvPr>
          <p:cNvSpPr/>
          <p:nvPr/>
        </p:nvSpPr>
        <p:spPr>
          <a:xfrm>
            <a:off x="232121" y="8071141"/>
            <a:ext cx="4673749" cy="1399658"/>
          </a:xfrm>
          <a:custGeom>
            <a:avLst/>
            <a:gdLst/>
            <a:ahLst/>
            <a:cxnLst/>
            <a:rect l="l" t="t" r="r" b="b"/>
            <a:pathLst>
              <a:path w="6193155" h="3468370">
                <a:moveTo>
                  <a:pt x="0" y="93725"/>
                </a:moveTo>
                <a:lnTo>
                  <a:pt x="7360" y="57221"/>
                </a:lnTo>
                <a:lnTo>
                  <a:pt x="27435" y="27432"/>
                </a:lnTo>
                <a:lnTo>
                  <a:pt x="57210" y="7358"/>
                </a:lnTo>
                <a:lnTo>
                  <a:pt x="93675" y="0"/>
                </a:lnTo>
                <a:lnTo>
                  <a:pt x="6098997" y="0"/>
                </a:lnTo>
                <a:lnTo>
                  <a:pt x="6135448" y="7358"/>
                </a:lnTo>
                <a:lnTo>
                  <a:pt x="6165243" y="27432"/>
                </a:lnTo>
                <a:lnTo>
                  <a:pt x="6185347" y="57221"/>
                </a:lnTo>
                <a:lnTo>
                  <a:pt x="6192723" y="93725"/>
                </a:lnTo>
                <a:lnTo>
                  <a:pt x="6192723" y="3374567"/>
                </a:lnTo>
                <a:lnTo>
                  <a:pt x="6185347" y="3411026"/>
                </a:lnTo>
                <a:lnTo>
                  <a:pt x="6165243" y="3440803"/>
                </a:lnTo>
                <a:lnTo>
                  <a:pt x="6135448" y="3460880"/>
                </a:lnTo>
                <a:lnTo>
                  <a:pt x="6098997" y="3468243"/>
                </a:lnTo>
                <a:lnTo>
                  <a:pt x="93675" y="3468243"/>
                </a:lnTo>
                <a:lnTo>
                  <a:pt x="57210" y="3460880"/>
                </a:lnTo>
                <a:lnTo>
                  <a:pt x="27435" y="3440803"/>
                </a:lnTo>
                <a:lnTo>
                  <a:pt x="7360" y="3411026"/>
                </a:lnTo>
                <a:lnTo>
                  <a:pt x="0" y="3374567"/>
                </a:lnTo>
                <a:lnTo>
                  <a:pt x="0" y="93725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2002762-A38F-40CE-AFD4-03CB5A616BBB}"/>
              </a:ext>
            </a:extLst>
          </p:cNvPr>
          <p:cNvSpPr txBox="1"/>
          <p:nvPr/>
        </p:nvSpPr>
        <p:spPr>
          <a:xfrm>
            <a:off x="488713" y="8057523"/>
            <a:ext cx="1143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/>
              <a:t>SCO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9A0EC56-CE76-2A54-F814-18E6327F3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7212" y="10177084"/>
            <a:ext cx="1577340" cy="495300"/>
          </a:xfrm>
        </p:spPr>
        <p:txBody>
          <a:bodyPr/>
          <a:lstStyle/>
          <a:p>
            <a:fld id="{B6F15528-21DE-4FAA-801E-634DDDAF4B2B}" type="slidenum">
              <a:rPr lang="fr-FR" smtClean="0"/>
              <a:t>2</a:t>
            </a:fld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E5852B3-891D-23AA-F673-A1F9F699D60B}"/>
              </a:ext>
            </a:extLst>
          </p:cNvPr>
          <p:cNvSpPr txBox="1"/>
          <p:nvPr/>
        </p:nvSpPr>
        <p:spPr>
          <a:xfrm>
            <a:off x="232121" y="10151520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5D97B50-35F5-1F1A-F4D6-34240E87B3D5}"/>
              </a:ext>
            </a:extLst>
          </p:cNvPr>
          <p:cNvSpPr txBox="1"/>
          <p:nvPr/>
        </p:nvSpPr>
        <p:spPr>
          <a:xfrm>
            <a:off x="449290" y="5638062"/>
            <a:ext cx="379827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0"/>
            <a:r>
              <a:rPr lang="en-GB" sz="16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WALL-MOUNTED / PAD</a:t>
            </a:r>
          </a:p>
        </p:txBody>
      </p:sp>
      <p:sp>
        <p:nvSpPr>
          <p:cNvPr id="12" name="ZoneTexte 51">
            <a:extLst>
              <a:ext uri="{FF2B5EF4-FFF2-40B4-BE49-F238E27FC236}">
                <a16:creationId xmlns:a16="http://schemas.microsoft.com/office/drawing/2014/main" id="{8AB67690-8CC4-6A49-B81E-6B26D302E61D}"/>
              </a:ext>
            </a:extLst>
          </p:cNvPr>
          <p:cNvSpPr txBox="1"/>
          <p:nvPr/>
        </p:nvSpPr>
        <p:spPr>
          <a:xfrm>
            <a:off x="2791458" y="5419524"/>
            <a:ext cx="2158280" cy="49244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defTabSz="0"/>
            <a:r>
              <a:rPr lang="it-IT" sz="16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LAMPADA A PARETE / PATTINO</a:t>
            </a:r>
          </a:p>
        </p:txBody>
      </p:sp>
    </p:spTree>
    <p:extLst>
      <p:ext uri="{BB962C8B-B14F-4D97-AF65-F5344CB8AC3E}">
        <p14:creationId xmlns:p14="http://schemas.microsoft.com/office/powerpoint/2010/main" val="3554777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5A18FBC-87FB-4899-9418-6AB0382106F5}"/>
              </a:ext>
            </a:extLst>
          </p:cNvPr>
          <p:cNvCxnSpPr/>
          <p:nvPr/>
        </p:nvCxnSpPr>
        <p:spPr>
          <a:xfrm>
            <a:off x="1949450" y="10299700"/>
            <a:ext cx="1143000" cy="0"/>
          </a:xfrm>
          <a:prstGeom prst="line">
            <a:avLst/>
          </a:prstGeom>
          <a:ln w="130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6F9AD758-5E99-4016-8D5C-0E6982E686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7" t="1507" r="2074" b="2022"/>
          <a:stretch/>
        </p:blipFill>
        <p:spPr>
          <a:xfrm>
            <a:off x="754957" y="2653542"/>
            <a:ext cx="6673850" cy="5012808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FA792E72-AF61-499E-83B6-4982069077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2" r="14908" b="30421"/>
          <a:stretch/>
        </p:blipFill>
        <p:spPr>
          <a:xfrm>
            <a:off x="2277467" y="132534"/>
            <a:ext cx="4762500" cy="2322385"/>
          </a:xfrm>
          <a:prstGeom prst="rect">
            <a:avLst/>
          </a:prstGeom>
        </p:spPr>
      </p:pic>
      <p:grpSp>
        <p:nvGrpSpPr>
          <p:cNvPr id="15" name="Groupe 14">
            <a:extLst>
              <a:ext uri="{FF2B5EF4-FFF2-40B4-BE49-F238E27FC236}">
                <a16:creationId xmlns:a16="http://schemas.microsoft.com/office/drawing/2014/main" id="{A39C3B63-1123-4F04-AC03-16A10C038BF8}"/>
              </a:ext>
            </a:extLst>
          </p:cNvPr>
          <p:cNvGrpSpPr/>
          <p:nvPr/>
        </p:nvGrpSpPr>
        <p:grpSpPr>
          <a:xfrm>
            <a:off x="209069" y="2228189"/>
            <a:ext cx="3914245" cy="3421125"/>
            <a:chOff x="336762" y="2230375"/>
            <a:chExt cx="3914245" cy="3421125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0EFD569F-AC25-4405-85F0-12461D03B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762" y="2363740"/>
              <a:ext cx="2245783" cy="1123974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1D14A4A2-A398-4ABA-B0CD-7C671143F4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78" y="3439859"/>
              <a:ext cx="2086949" cy="121738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8EEB938-A7DC-459A-A9FB-4D60F66D7BB0}"/>
                </a:ext>
              </a:extLst>
            </p:cNvPr>
            <p:cNvSpPr/>
            <p:nvPr/>
          </p:nvSpPr>
          <p:spPr>
            <a:xfrm>
              <a:off x="336762" y="2230375"/>
              <a:ext cx="2166366" cy="242687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" name="Connecteur droit avec flèche 6">
              <a:extLst>
                <a:ext uri="{FF2B5EF4-FFF2-40B4-BE49-F238E27FC236}">
                  <a16:creationId xmlns:a16="http://schemas.microsoft.com/office/drawing/2014/main" id="{6972928C-5712-4CE7-AC96-EE7E1EDD276F}"/>
                </a:ext>
              </a:extLst>
            </p:cNvPr>
            <p:cNvCxnSpPr>
              <a:cxnSpLocks/>
              <a:stCxn id="11" idx="3"/>
            </p:cNvCxnSpPr>
            <p:nvPr/>
          </p:nvCxnSpPr>
          <p:spPr>
            <a:xfrm>
              <a:off x="2503128" y="3443811"/>
              <a:ext cx="1747879" cy="220768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" descr="Les fils DALI en pied de poteau doivent être séparés et isolés s’ils ne sont pas connectés.&#10;DALI wires at the bottom of the pole must be separated and isolated if they are not connected.&#10;">
            <a:extLst>
              <a:ext uri="{FF2B5EF4-FFF2-40B4-BE49-F238E27FC236}">
                <a16:creationId xmlns:a16="http://schemas.microsoft.com/office/drawing/2014/main" id="{B53B1E63-BD37-4F00-8C41-618E86F8B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15" y="6091062"/>
            <a:ext cx="1220165" cy="106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e 18">
            <a:extLst>
              <a:ext uri="{FF2B5EF4-FFF2-40B4-BE49-F238E27FC236}">
                <a16:creationId xmlns:a16="http://schemas.microsoft.com/office/drawing/2014/main" id="{AB337B9F-9A02-47DD-98F3-BA53C4BEB94D}"/>
              </a:ext>
            </a:extLst>
          </p:cNvPr>
          <p:cNvGrpSpPr/>
          <p:nvPr/>
        </p:nvGrpSpPr>
        <p:grpSpPr>
          <a:xfrm>
            <a:off x="6163855" y="1580185"/>
            <a:ext cx="247470" cy="253599"/>
            <a:chOff x="8014278" y="3151414"/>
            <a:chExt cx="305788" cy="302557"/>
          </a:xfrm>
        </p:grpSpPr>
        <p:sp>
          <p:nvSpPr>
            <p:cNvPr id="27" name="ZoneTexte 83">
              <a:extLst>
                <a:ext uri="{FF2B5EF4-FFF2-40B4-BE49-F238E27FC236}">
                  <a16:creationId xmlns:a16="http://schemas.microsoft.com/office/drawing/2014/main" id="{DA44F07C-61E7-498E-8B15-2964B3BC74B4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28" name="ZoneTexte 84">
              <a:extLst>
                <a:ext uri="{FF2B5EF4-FFF2-40B4-BE49-F238E27FC236}">
                  <a16:creationId xmlns:a16="http://schemas.microsoft.com/office/drawing/2014/main" id="{A0DDB9A4-D9C9-432C-A5F6-29683CCB4443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33F669C5-746B-472E-B211-2702FAF22659}"/>
              </a:ext>
            </a:extLst>
          </p:cNvPr>
          <p:cNvGrpSpPr/>
          <p:nvPr/>
        </p:nvGrpSpPr>
        <p:grpSpPr>
          <a:xfrm>
            <a:off x="3246210" y="680625"/>
            <a:ext cx="247470" cy="276999"/>
            <a:chOff x="8014278" y="3151414"/>
            <a:chExt cx="305788" cy="330474"/>
          </a:xfrm>
        </p:grpSpPr>
        <p:sp>
          <p:nvSpPr>
            <p:cNvPr id="30" name="ZoneTexte 83">
              <a:extLst>
                <a:ext uri="{FF2B5EF4-FFF2-40B4-BE49-F238E27FC236}">
                  <a16:creationId xmlns:a16="http://schemas.microsoft.com/office/drawing/2014/main" id="{1B6B2663-D82B-4C41-B38B-B4DB19A29B1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32" name="ZoneTexte 84">
              <a:extLst>
                <a:ext uri="{FF2B5EF4-FFF2-40B4-BE49-F238E27FC236}">
                  <a16:creationId xmlns:a16="http://schemas.microsoft.com/office/drawing/2014/main" id="{FC2DD3CD-A4D5-4380-B884-BA0F4C8B8319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1196740C-0D85-4616-A2A3-DD99B00A3291}"/>
              </a:ext>
            </a:extLst>
          </p:cNvPr>
          <p:cNvGrpSpPr/>
          <p:nvPr/>
        </p:nvGrpSpPr>
        <p:grpSpPr>
          <a:xfrm>
            <a:off x="6372460" y="5617995"/>
            <a:ext cx="247470" cy="276999"/>
            <a:chOff x="8014278" y="3151414"/>
            <a:chExt cx="305788" cy="330474"/>
          </a:xfrm>
        </p:grpSpPr>
        <p:sp>
          <p:nvSpPr>
            <p:cNvPr id="34" name="ZoneTexte 83">
              <a:extLst>
                <a:ext uri="{FF2B5EF4-FFF2-40B4-BE49-F238E27FC236}">
                  <a16:creationId xmlns:a16="http://schemas.microsoft.com/office/drawing/2014/main" id="{3AE2A86D-A16F-4901-9C4E-9FB5BD181B2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35" name="ZoneTexte 84">
              <a:extLst>
                <a:ext uri="{FF2B5EF4-FFF2-40B4-BE49-F238E27FC236}">
                  <a16:creationId xmlns:a16="http://schemas.microsoft.com/office/drawing/2014/main" id="{493EF7A5-AB48-44D1-ABDC-378A30A848C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3</a:t>
              </a:r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2AECB8F5-F844-4790-B9B9-0264E6D3B2B9}"/>
              </a:ext>
            </a:extLst>
          </p:cNvPr>
          <p:cNvGrpSpPr/>
          <p:nvPr/>
        </p:nvGrpSpPr>
        <p:grpSpPr>
          <a:xfrm>
            <a:off x="1761536" y="7115324"/>
            <a:ext cx="247470" cy="276999"/>
            <a:chOff x="8014278" y="3151414"/>
            <a:chExt cx="305788" cy="330474"/>
          </a:xfrm>
        </p:grpSpPr>
        <p:sp>
          <p:nvSpPr>
            <p:cNvPr id="37" name="ZoneTexte 83">
              <a:extLst>
                <a:ext uri="{FF2B5EF4-FFF2-40B4-BE49-F238E27FC236}">
                  <a16:creationId xmlns:a16="http://schemas.microsoft.com/office/drawing/2014/main" id="{2F2D48A6-31CE-468C-B892-7BE3B1C403C5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38" name="ZoneTexte 84">
              <a:extLst>
                <a:ext uri="{FF2B5EF4-FFF2-40B4-BE49-F238E27FC236}">
                  <a16:creationId xmlns:a16="http://schemas.microsoft.com/office/drawing/2014/main" id="{98F6C52C-E7FE-4403-929D-3CDEB8EFFA4D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4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AC49B97D-1D66-465A-B96E-59ECBDE5C911}"/>
              </a:ext>
            </a:extLst>
          </p:cNvPr>
          <p:cNvGrpSpPr/>
          <p:nvPr/>
        </p:nvGrpSpPr>
        <p:grpSpPr>
          <a:xfrm>
            <a:off x="2246877" y="3282906"/>
            <a:ext cx="247470" cy="276999"/>
            <a:chOff x="8014278" y="3151414"/>
            <a:chExt cx="305788" cy="330474"/>
          </a:xfrm>
        </p:grpSpPr>
        <p:sp>
          <p:nvSpPr>
            <p:cNvPr id="40" name="ZoneTexte 83">
              <a:extLst>
                <a:ext uri="{FF2B5EF4-FFF2-40B4-BE49-F238E27FC236}">
                  <a16:creationId xmlns:a16="http://schemas.microsoft.com/office/drawing/2014/main" id="{827D945D-527E-430A-9613-5F073AA03EFF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41" name="ZoneTexte 84">
              <a:extLst>
                <a:ext uri="{FF2B5EF4-FFF2-40B4-BE49-F238E27FC236}">
                  <a16:creationId xmlns:a16="http://schemas.microsoft.com/office/drawing/2014/main" id="{7A4E1FB4-C638-471D-A666-AB9CE53A85D4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5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F9834F1C-0880-4810-B9A1-D36BBBA715E7}"/>
              </a:ext>
            </a:extLst>
          </p:cNvPr>
          <p:cNvGrpSpPr/>
          <p:nvPr/>
        </p:nvGrpSpPr>
        <p:grpSpPr>
          <a:xfrm>
            <a:off x="3565796" y="5564550"/>
            <a:ext cx="247470" cy="276999"/>
            <a:chOff x="8014278" y="3151414"/>
            <a:chExt cx="305788" cy="330474"/>
          </a:xfrm>
        </p:grpSpPr>
        <p:sp>
          <p:nvSpPr>
            <p:cNvPr id="43" name="ZoneTexte 83">
              <a:extLst>
                <a:ext uri="{FF2B5EF4-FFF2-40B4-BE49-F238E27FC236}">
                  <a16:creationId xmlns:a16="http://schemas.microsoft.com/office/drawing/2014/main" id="{C5E21A5A-9C97-47B0-B4D9-B39029E7C60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44" name="ZoneTexte 84">
              <a:extLst>
                <a:ext uri="{FF2B5EF4-FFF2-40B4-BE49-F238E27FC236}">
                  <a16:creationId xmlns:a16="http://schemas.microsoft.com/office/drawing/2014/main" id="{CD5D77BF-08BB-400C-B49D-D8EC733582ED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6</a:t>
              </a:r>
            </a:p>
          </p:txBody>
        </p: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603EBB1A-CBE4-4580-AB5D-DD72B2CC3B76}"/>
              </a:ext>
            </a:extLst>
          </p:cNvPr>
          <p:cNvGrpSpPr/>
          <p:nvPr/>
        </p:nvGrpSpPr>
        <p:grpSpPr>
          <a:xfrm>
            <a:off x="1067859" y="4890378"/>
            <a:ext cx="247470" cy="276999"/>
            <a:chOff x="8014278" y="3151414"/>
            <a:chExt cx="305788" cy="330474"/>
          </a:xfrm>
        </p:grpSpPr>
        <p:sp>
          <p:nvSpPr>
            <p:cNvPr id="46" name="ZoneTexte 83">
              <a:extLst>
                <a:ext uri="{FF2B5EF4-FFF2-40B4-BE49-F238E27FC236}">
                  <a16:creationId xmlns:a16="http://schemas.microsoft.com/office/drawing/2014/main" id="{CD3B0386-1CF9-45CF-97D7-FB7CAAECA67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47" name="ZoneTexte 84">
              <a:extLst>
                <a:ext uri="{FF2B5EF4-FFF2-40B4-BE49-F238E27FC236}">
                  <a16:creationId xmlns:a16="http://schemas.microsoft.com/office/drawing/2014/main" id="{7DDB1293-11A3-49B8-9B94-D0E7B9022CD3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7</a:t>
              </a:r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18C13A21-1E15-4E42-82A7-40DBC48A4DC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77" y="5069386"/>
            <a:ext cx="484288" cy="425820"/>
          </a:xfrm>
          <a:prstGeom prst="rect">
            <a:avLst/>
          </a:prstGeom>
        </p:spPr>
      </p:pic>
      <p:sp>
        <p:nvSpPr>
          <p:cNvPr id="25" name="Explosion 1 92">
            <a:extLst>
              <a:ext uri="{FF2B5EF4-FFF2-40B4-BE49-F238E27FC236}">
                <a16:creationId xmlns:a16="http://schemas.microsoft.com/office/drawing/2014/main" id="{1584BC3C-EBBC-4011-97F1-3CD93E6216F4}"/>
              </a:ext>
            </a:extLst>
          </p:cNvPr>
          <p:cNvSpPr/>
          <p:nvPr/>
        </p:nvSpPr>
        <p:spPr>
          <a:xfrm>
            <a:off x="5320933" y="8407257"/>
            <a:ext cx="592982" cy="443403"/>
          </a:xfrm>
          <a:prstGeom prst="irregularSeal1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ysClr val="windowText" lastClr="000000">
                  <a:alpha val="95000"/>
                </a:sys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AAEC7C05-D68F-4C3C-85E4-6CDC7056F5BE}"/>
              </a:ext>
            </a:extLst>
          </p:cNvPr>
          <p:cNvSpPr txBox="1"/>
          <p:nvPr/>
        </p:nvSpPr>
        <p:spPr>
          <a:xfrm>
            <a:off x="5457649" y="8509457"/>
            <a:ext cx="326130" cy="173959"/>
          </a:xfrm>
          <a:prstGeom prst="rect">
            <a:avLst/>
          </a:prstGeom>
          <a:noFill/>
        </p:spPr>
        <p:txBody>
          <a:bodyPr wrap="none" rtlCol="0">
            <a:prstTxWarp prst="textInflate">
              <a:avLst/>
            </a:prstTxWarp>
            <a:spAutoFit/>
          </a:bodyPr>
          <a:lstStyle/>
          <a:p>
            <a:r>
              <a:rPr lang="fr-FR" sz="1200" b="1" dirty="0">
                <a:latin typeface="Arial Black" panose="020B0A04020102020204" pitchFamily="34" charset="0"/>
              </a:rPr>
              <a:t>CLACK</a:t>
            </a:r>
            <a:r>
              <a:rPr lang="fr-FR" sz="1600" b="1" dirty="0">
                <a:latin typeface="Arial Black" panose="020B0A04020102020204" pitchFamily="34" charset="0"/>
              </a:rPr>
              <a:t>!</a:t>
            </a:r>
          </a:p>
        </p:txBody>
      </p: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70E6617C-155E-41A4-A310-AC0F6CE6B90A}"/>
              </a:ext>
            </a:extLst>
          </p:cNvPr>
          <p:cNvGrpSpPr/>
          <p:nvPr/>
        </p:nvGrpSpPr>
        <p:grpSpPr>
          <a:xfrm>
            <a:off x="3200978" y="7840841"/>
            <a:ext cx="247470" cy="276999"/>
            <a:chOff x="8014278" y="3151414"/>
            <a:chExt cx="305788" cy="330474"/>
          </a:xfrm>
        </p:grpSpPr>
        <p:sp>
          <p:nvSpPr>
            <p:cNvPr id="49" name="ZoneTexte 83">
              <a:extLst>
                <a:ext uri="{FF2B5EF4-FFF2-40B4-BE49-F238E27FC236}">
                  <a16:creationId xmlns:a16="http://schemas.microsoft.com/office/drawing/2014/main" id="{EE67B1E1-AF58-4A97-8D54-9DFA8F1BA10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0" name="ZoneTexte 84">
              <a:extLst>
                <a:ext uri="{FF2B5EF4-FFF2-40B4-BE49-F238E27FC236}">
                  <a16:creationId xmlns:a16="http://schemas.microsoft.com/office/drawing/2014/main" id="{52329BC0-AC9A-4B7F-9108-00218CD9286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8</a:t>
              </a:r>
            </a:p>
          </p:txBody>
        </p: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EDCA4341-22C5-41D8-8DE5-C7AC5D622EDB}"/>
              </a:ext>
            </a:extLst>
          </p:cNvPr>
          <p:cNvGrpSpPr/>
          <p:nvPr/>
        </p:nvGrpSpPr>
        <p:grpSpPr>
          <a:xfrm>
            <a:off x="6006591" y="8444729"/>
            <a:ext cx="247470" cy="276999"/>
            <a:chOff x="8014278" y="3151414"/>
            <a:chExt cx="305788" cy="330474"/>
          </a:xfrm>
        </p:grpSpPr>
        <p:sp>
          <p:nvSpPr>
            <p:cNvPr id="52" name="ZoneTexte 83">
              <a:extLst>
                <a:ext uri="{FF2B5EF4-FFF2-40B4-BE49-F238E27FC236}">
                  <a16:creationId xmlns:a16="http://schemas.microsoft.com/office/drawing/2014/main" id="{B5EE5A02-FF1C-4AE9-B836-FE07B6D5A90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3" name="ZoneTexte 84">
              <a:extLst>
                <a:ext uri="{FF2B5EF4-FFF2-40B4-BE49-F238E27FC236}">
                  <a16:creationId xmlns:a16="http://schemas.microsoft.com/office/drawing/2014/main" id="{5EAD8856-2156-47FA-8D62-58278C509EF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9</a:t>
              </a:r>
            </a:p>
          </p:txBody>
        </p:sp>
      </p:grpSp>
      <p:pic>
        <p:nvPicPr>
          <p:cNvPr id="22" name="Image 21" descr="Une image contenant texte, sport athlétique&#10;&#10;Description générée automatiquement">
            <a:extLst>
              <a:ext uri="{FF2B5EF4-FFF2-40B4-BE49-F238E27FC236}">
                <a16:creationId xmlns:a16="http://schemas.microsoft.com/office/drawing/2014/main" id="{B6B62290-7A62-438A-90E8-33371897BDD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" t="15716" r="16218" b="30303"/>
          <a:stretch/>
        </p:blipFill>
        <p:spPr>
          <a:xfrm>
            <a:off x="2496412" y="7218995"/>
            <a:ext cx="4446787" cy="2146800"/>
          </a:xfrm>
          <a:prstGeom prst="rect">
            <a:avLst/>
          </a:prstGeom>
        </p:spPr>
      </p:pic>
      <p:grpSp>
        <p:nvGrpSpPr>
          <p:cNvPr id="55" name="Groupe 54">
            <a:extLst>
              <a:ext uri="{FF2B5EF4-FFF2-40B4-BE49-F238E27FC236}">
                <a16:creationId xmlns:a16="http://schemas.microsoft.com/office/drawing/2014/main" id="{B727F005-50D8-4296-B9E6-57C2EB2F53CD}"/>
              </a:ext>
            </a:extLst>
          </p:cNvPr>
          <p:cNvGrpSpPr/>
          <p:nvPr/>
        </p:nvGrpSpPr>
        <p:grpSpPr>
          <a:xfrm>
            <a:off x="3167978" y="7648628"/>
            <a:ext cx="247470" cy="276999"/>
            <a:chOff x="8014278" y="3151414"/>
            <a:chExt cx="305788" cy="330474"/>
          </a:xfrm>
        </p:grpSpPr>
        <p:sp>
          <p:nvSpPr>
            <p:cNvPr id="56" name="ZoneTexte 83">
              <a:extLst>
                <a:ext uri="{FF2B5EF4-FFF2-40B4-BE49-F238E27FC236}">
                  <a16:creationId xmlns:a16="http://schemas.microsoft.com/office/drawing/2014/main" id="{EBCE7A42-4760-401C-88FE-99BBCC78DB1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7" name="ZoneTexte 84">
              <a:extLst>
                <a:ext uri="{FF2B5EF4-FFF2-40B4-BE49-F238E27FC236}">
                  <a16:creationId xmlns:a16="http://schemas.microsoft.com/office/drawing/2014/main" id="{1E85242E-A9FE-4669-B9CC-3241B7846878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8</a:t>
              </a:r>
            </a:p>
          </p:txBody>
        </p:sp>
      </p:grp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84F79C10-73F9-4ECC-8D3E-6A6927DDF4B6}"/>
              </a:ext>
            </a:extLst>
          </p:cNvPr>
          <p:cNvGrpSpPr/>
          <p:nvPr/>
        </p:nvGrpSpPr>
        <p:grpSpPr>
          <a:xfrm>
            <a:off x="5946731" y="8386135"/>
            <a:ext cx="247470" cy="276999"/>
            <a:chOff x="8014278" y="3151414"/>
            <a:chExt cx="305788" cy="330474"/>
          </a:xfrm>
        </p:grpSpPr>
        <p:sp>
          <p:nvSpPr>
            <p:cNvPr id="63" name="ZoneTexte 83">
              <a:extLst>
                <a:ext uri="{FF2B5EF4-FFF2-40B4-BE49-F238E27FC236}">
                  <a16:creationId xmlns:a16="http://schemas.microsoft.com/office/drawing/2014/main" id="{E05BD0E0-A685-4EF0-AEAE-0466DB77258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64" name="ZoneTexte 84">
              <a:extLst>
                <a:ext uri="{FF2B5EF4-FFF2-40B4-BE49-F238E27FC236}">
                  <a16:creationId xmlns:a16="http://schemas.microsoft.com/office/drawing/2014/main" id="{51BAE413-620F-4DA7-BFC4-0B064C949948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9</a:t>
              </a:r>
            </a:p>
          </p:txBody>
        </p:sp>
      </p:grpSp>
      <p:sp>
        <p:nvSpPr>
          <p:cNvPr id="54" name="ZoneTexte 53">
            <a:extLst>
              <a:ext uri="{FF2B5EF4-FFF2-40B4-BE49-F238E27FC236}">
                <a16:creationId xmlns:a16="http://schemas.microsoft.com/office/drawing/2014/main" id="{EDB4E4FF-5EB1-4626-A436-94C4AB3F9B14}"/>
              </a:ext>
            </a:extLst>
          </p:cNvPr>
          <p:cNvSpPr txBox="1"/>
          <p:nvPr/>
        </p:nvSpPr>
        <p:spPr>
          <a:xfrm>
            <a:off x="5646952" y="1892983"/>
            <a:ext cx="423514" cy="3248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 defTabSz="987095"/>
            <a:r>
              <a:rPr lang="fr-FR" sz="1511" dirty="0">
                <a:solidFill>
                  <a:prstClr val="black"/>
                </a:solidFill>
                <a:latin typeface="Verdana"/>
              </a:rPr>
              <a:t>2x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C54128A3-25DE-41B5-89D5-708B49864E07}"/>
              </a:ext>
            </a:extLst>
          </p:cNvPr>
          <p:cNvSpPr txBox="1"/>
          <p:nvPr/>
        </p:nvSpPr>
        <p:spPr>
          <a:xfrm>
            <a:off x="5320933" y="7984097"/>
            <a:ext cx="423514" cy="3248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 defTabSz="987095"/>
            <a:r>
              <a:rPr lang="fr-FR" sz="1511" dirty="0">
                <a:solidFill>
                  <a:prstClr val="black"/>
                </a:solidFill>
                <a:latin typeface="Verdana"/>
              </a:rPr>
              <a:t>2x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0D1C56D-93DD-AE2D-7484-B58867EEE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58709" y="10212797"/>
            <a:ext cx="1577340" cy="495300"/>
          </a:xfrm>
        </p:spPr>
        <p:txBody>
          <a:bodyPr/>
          <a:lstStyle/>
          <a:p>
            <a:fld id="{B6F15528-21DE-4FAA-801E-634DDDAF4B2B}" type="slidenum">
              <a:rPr lang="fr-FR" smtClean="0"/>
              <a:t>3</a:t>
            </a:fld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B74F8B9-A231-6B4D-F3F7-3B9ED8DF6E08}"/>
              </a:ext>
            </a:extLst>
          </p:cNvPr>
          <p:cNvSpPr txBox="1"/>
          <p:nvPr/>
        </p:nvSpPr>
        <p:spPr>
          <a:xfrm>
            <a:off x="232121" y="10151520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12" name="ZoneTexte 30">
            <a:extLst>
              <a:ext uri="{FF2B5EF4-FFF2-40B4-BE49-F238E27FC236}">
                <a16:creationId xmlns:a16="http://schemas.microsoft.com/office/drawing/2014/main" id="{A6E9BA59-0644-86E2-A1F3-A7F70EE9B0E9}"/>
              </a:ext>
            </a:extLst>
          </p:cNvPr>
          <p:cNvSpPr txBox="1"/>
          <p:nvPr/>
        </p:nvSpPr>
        <p:spPr>
          <a:xfrm>
            <a:off x="482809" y="7080124"/>
            <a:ext cx="117944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900" i="1" dirty="0"/>
              <a:t>I fili DALI sul </a:t>
            </a:r>
          </a:p>
          <a:p>
            <a:pPr algn="ctr"/>
            <a:r>
              <a:rPr lang="it-IT" sz="900" i="1" dirty="0"/>
              <a:t>palo devono essere </a:t>
            </a:r>
          </a:p>
          <a:p>
            <a:pPr algn="ctr"/>
            <a:r>
              <a:rPr lang="it-IT" sz="900" i="1" dirty="0"/>
              <a:t>separati e isolati se </a:t>
            </a:r>
          </a:p>
          <a:p>
            <a:pPr algn="ctr"/>
            <a:r>
              <a:rPr lang="it-IT" sz="900" i="1" dirty="0"/>
              <a:t>non sono collegati</a:t>
            </a:r>
          </a:p>
        </p:txBody>
      </p:sp>
    </p:spTree>
    <p:extLst>
      <p:ext uri="{BB962C8B-B14F-4D97-AF65-F5344CB8AC3E}">
        <p14:creationId xmlns:p14="http://schemas.microsoft.com/office/powerpoint/2010/main" val="2747132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1421D78-3D44-4099-B906-51668EFFB5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9" t="10327" r="18191" b="12765"/>
          <a:stretch/>
        </p:blipFill>
        <p:spPr>
          <a:xfrm>
            <a:off x="3334423" y="2990581"/>
            <a:ext cx="4295415" cy="378186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22A2D53-7EF2-4CF3-B727-C30380F838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3" t="19130" r="11652" b="27115"/>
          <a:stretch/>
        </p:blipFill>
        <p:spPr>
          <a:xfrm>
            <a:off x="3471530" y="434561"/>
            <a:ext cx="3931868" cy="1899117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5A18FBC-87FB-4899-9418-6AB0382106F5}"/>
              </a:ext>
            </a:extLst>
          </p:cNvPr>
          <p:cNvCxnSpPr/>
          <p:nvPr/>
        </p:nvCxnSpPr>
        <p:spPr>
          <a:xfrm>
            <a:off x="1949450" y="10299700"/>
            <a:ext cx="1143000" cy="0"/>
          </a:xfrm>
          <a:prstGeom prst="line">
            <a:avLst/>
          </a:prstGeom>
          <a:ln w="130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F7D2F37B-60C9-431E-87C4-60DB73AAD9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" t="11505" r="9981" b="36572"/>
          <a:stretch/>
        </p:blipFill>
        <p:spPr>
          <a:xfrm>
            <a:off x="3625850" y="7529611"/>
            <a:ext cx="4103409" cy="1742960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A050ECA5-D73A-47F7-9A66-00773D2322D1}"/>
              </a:ext>
            </a:extLst>
          </p:cNvPr>
          <p:cNvGrpSpPr/>
          <p:nvPr/>
        </p:nvGrpSpPr>
        <p:grpSpPr>
          <a:xfrm>
            <a:off x="669960" y="6454527"/>
            <a:ext cx="1678125" cy="1748446"/>
            <a:chOff x="389796" y="2053244"/>
            <a:chExt cx="1678125" cy="1748446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CB71B045-D4FC-4D73-B84A-C90FC253B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796" y="2149327"/>
              <a:ext cx="1678125" cy="809770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15574828-982A-462F-AE4E-A9B66406403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138" y="2924620"/>
              <a:ext cx="1559439" cy="877070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9AAF10B-7F07-4195-8C86-43DC8D408AE3}"/>
                </a:ext>
              </a:extLst>
            </p:cNvPr>
            <p:cNvSpPr/>
            <p:nvPr/>
          </p:nvSpPr>
          <p:spPr>
            <a:xfrm>
              <a:off x="389796" y="2053244"/>
              <a:ext cx="1618782" cy="17484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8CA4E6A6-3655-4719-963D-FE48910FDD98}"/>
              </a:ext>
            </a:extLst>
          </p:cNvPr>
          <p:cNvCxnSpPr>
            <a:cxnSpLocks/>
            <a:stCxn id="19" idx="3"/>
          </p:cNvCxnSpPr>
          <p:nvPr/>
        </p:nvCxnSpPr>
        <p:spPr>
          <a:xfrm flipV="1">
            <a:off x="2288742" y="5851731"/>
            <a:ext cx="3165908" cy="1477019"/>
          </a:xfrm>
          <a:prstGeom prst="straightConnector1">
            <a:avLst/>
          </a:prstGeom>
          <a:ln w="1905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 descr="Les fils DALI en pied de poteau doivent être séparés et isolés s’ils ne sont pas connectés.&#10;DALI wires at the bottom of the pole must be separated and isolated if they are not connected.&#10;">
            <a:extLst>
              <a:ext uri="{FF2B5EF4-FFF2-40B4-BE49-F238E27FC236}">
                <a16:creationId xmlns:a16="http://schemas.microsoft.com/office/drawing/2014/main" id="{A0D7437E-E96A-4E7A-9A3E-CFE24A773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268" y="8198495"/>
            <a:ext cx="1220165" cy="106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e 24">
            <a:extLst>
              <a:ext uri="{FF2B5EF4-FFF2-40B4-BE49-F238E27FC236}">
                <a16:creationId xmlns:a16="http://schemas.microsoft.com/office/drawing/2014/main" id="{A29955A2-DA55-4838-BB2A-C3BE35675E21}"/>
              </a:ext>
            </a:extLst>
          </p:cNvPr>
          <p:cNvGrpSpPr/>
          <p:nvPr/>
        </p:nvGrpSpPr>
        <p:grpSpPr>
          <a:xfrm>
            <a:off x="6635296" y="1384119"/>
            <a:ext cx="247470" cy="253599"/>
            <a:chOff x="8014278" y="3151414"/>
            <a:chExt cx="305788" cy="302557"/>
          </a:xfrm>
        </p:grpSpPr>
        <p:sp>
          <p:nvSpPr>
            <p:cNvPr id="26" name="ZoneTexte 83">
              <a:extLst>
                <a:ext uri="{FF2B5EF4-FFF2-40B4-BE49-F238E27FC236}">
                  <a16:creationId xmlns:a16="http://schemas.microsoft.com/office/drawing/2014/main" id="{C8A539FE-C90F-45E1-B548-8F34814E0DB3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27" name="ZoneTexte 84">
              <a:extLst>
                <a:ext uri="{FF2B5EF4-FFF2-40B4-BE49-F238E27FC236}">
                  <a16:creationId xmlns:a16="http://schemas.microsoft.com/office/drawing/2014/main" id="{915C5729-186C-4C22-B09D-AF46C75B7FB7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1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15220675-9561-4413-AA5D-BEAED7E65D99}"/>
              </a:ext>
            </a:extLst>
          </p:cNvPr>
          <p:cNvGrpSpPr/>
          <p:nvPr/>
        </p:nvGrpSpPr>
        <p:grpSpPr>
          <a:xfrm>
            <a:off x="4106717" y="1009364"/>
            <a:ext cx="247470" cy="276999"/>
            <a:chOff x="8014278" y="3151414"/>
            <a:chExt cx="305788" cy="330474"/>
          </a:xfrm>
        </p:grpSpPr>
        <p:sp>
          <p:nvSpPr>
            <p:cNvPr id="29" name="ZoneTexte 83">
              <a:extLst>
                <a:ext uri="{FF2B5EF4-FFF2-40B4-BE49-F238E27FC236}">
                  <a16:creationId xmlns:a16="http://schemas.microsoft.com/office/drawing/2014/main" id="{F045902C-367F-4C53-9ED2-CC49944E4C04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30" name="ZoneTexte 84">
              <a:extLst>
                <a:ext uri="{FF2B5EF4-FFF2-40B4-BE49-F238E27FC236}">
                  <a16:creationId xmlns:a16="http://schemas.microsoft.com/office/drawing/2014/main" id="{A1EDBFB2-1FCF-4005-8EEB-D9E78FC78867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2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B789CD69-1524-46F7-B9B4-A25B16CE18FF}"/>
              </a:ext>
            </a:extLst>
          </p:cNvPr>
          <p:cNvGrpSpPr/>
          <p:nvPr/>
        </p:nvGrpSpPr>
        <p:grpSpPr>
          <a:xfrm>
            <a:off x="6638094" y="4177907"/>
            <a:ext cx="247470" cy="276999"/>
            <a:chOff x="8014278" y="3151414"/>
            <a:chExt cx="305788" cy="330474"/>
          </a:xfrm>
        </p:grpSpPr>
        <p:sp>
          <p:nvSpPr>
            <p:cNvPr id="32" name="ZoneTexte 83">
              <a:extLst>
                <a:ext uri="{FF2B5EF4-FFF2-40B4-BE49-F238E27FC236}">
                  <a16:creationId xmlns:a16="http://schemas.microsoft.com/office/drawing/2014/main" id="{614A493B-C4EB-4262-914E-7C44045C267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33" name="ZoneTexte 84">
              <a:extLst>
                <a:ext uri="{FF2B5EF4-FFF2-40B4-BE49-F238E27FC236}">
                  <a16:creationId xmlns:a16="http://schemas.microsoft.com/office/drawing/2014/main" id="{66A4AA4D-8908-4A38-974E-5CA7DF4E8249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3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E68BAFD7-DC39-4960-9788-5D57D50F9A12}"/>
              </a:ext>
            </a:extLst>
          </p:cNvPr>
          <p:cNvGrpSpPr/>
          <p:nvPr/>
        </p:nvGrpSpPr>
        <p:grpSpPr>
          <a:xfrm>
            <a:off x="6196733" y="3084204"/>
            <a:ext cx="247470" cy="276999"/>
            <a:chOff x="8014278" y="3151414"/>
            <a:chExt cx="305788" cy="330474"/>
          </a:xfrm>
        </p:grpSpPr>
        <p:sp>
          <p:nvSpPr>
            <p:cNvPr id="35" name="ZoneTexte 83">
              <a:extLst>
                <a:ext uri="{FF2B5EF4-FFF2-40B4-BE49-F238E27FC236}">
                  <a16:creationId xmlns:a16="http://schemas.microsoft.com/office/drawing/2014/main" id="{1D0F53AB-51FF-47A8-A52D-8EC8F3AA4F8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36" name="ZoneTexte 84">
              <a:extLst>
                <a:ext uri="{FF2B5EF4-FFF2-40B4-BE49-F238E27FC236}">
                  <a16:creationId xmlns:a16="http://schemas.microsoft.com/office/drawing/2014/main" id="{48865861-0275-4C29-BBCC-E1278B7F738D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4</a:t>
              </a: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30DD34B5-0D23-466C-8497-5F3AF8B12B1D}"/>
              </a:ext>
            </a:extLst>
          </p:cNvPr>
          <p:cNvGrpSpPr/>
          <p:nvPr/>
        </p:nvGrpSpPr>
        <p:grpSpPr>
          <a:xfrm>
            <a:off x="2209170" y="7183942"/>
            <a:ext cx="247470" cy="276999"/>
            <a:chOff x="8014278" y="3151414"/>
            <a:chExt cx="305788" cy="330474"/>
          </a:xfrm>
        </p:grpSpPr>
        <p:sp>
          <p:nvSpPr>
            <p:cNvPr id="38" name="ZoneTexte 83">
              <a:extLst>
                <a:ext uri="{FF2B5EF4-FFF2-40B4-BE49-F238E27FC236}">
                  <a16:creationId xmlns:a16="http://schemas.microsoft.com/office/drawing/2014/main" id="{39C759E5-1A74-4EA8-AAA0-973E56617E1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39" name="ZoneTexte 84">
              <a:extLst>
                <a:ext uri="{FF2B5EF4-FFF2-40B4-BE49-F238E27FC236}">
                  <a16:creationId xmlns:a16="http://schemas.microsoft.com/office/drawing/2014/main" id="{03D1A6D7-2162-46CF-A658-258B22FDDD50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5</a:t>
              </a:r>
            </a:p>
          </p:txBody>
        </p:sp>
      </p:grp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1799D8B3-A678-4FDD-A694-6B44153CBAA6}"/>
              </a:ext>
            </a:extLst>
          </p:cNvPr>
          <p:cNvGrpSpPr/>
          <p:nvPr/>
        </p:nvGrpSpPr>
        <p:grpSpPr>
          <a:xfrm>
            <a:off x="4806703" y="5684589"/>
            <a:ext cx="247470" cy="276999"/>
            <a:chOff x="8014278" y="3151414"/>
            <a:chExt cx="305788" cy="330474"/>
          </a:xfrm>
        </p:grpSpPr>
        <p:sp>
          <p:nvSpPr>
            <p:cNvPr id="41" name="ZoneTexte 83">
              <a:extLst>
                <a:ext uri="{FF2B5EF4-FFF2-40B4-BE49-F238E27FC236}">
                  <a16:creationId xmlns:a16="http://schemas.microsoft.com/office/drawing/2014/main" id="{90EC655D-25AB-4194-94D6-61B15F2BED6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42" name="ZoneTexte 84">
              <a:extLst>
                <a:ext uri="{FF2B5EF4-FFF2-40B4-BE49-F238E27FC236}">
                  <a16:creationId xmlns:a16="http://schemas.microsoft.com/office/drawing/2014/main" id="{C5211345-F66D-4BA2-98D0-DADE3EE680B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6</a:t>
              </a:r>
            </a:p>
          </p:txBody>
        </p: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118161C-E834-4CD9-8848-D1811D8AC7D3}"/>
              </a:ext>
            </a:extLst>
          </p:cNvPr>
          <p:cNvGrpSpPr/>
          <p:nvPr/>
        </p:nvGrpSpPr>
        <p:grpSpPr>
          <a:xfrm>
            <a:off x="4365053" y="4349955"/>
            <a:ext cx="247470" cy="276999"/>
            <a:chOff x="8014278" y="3151414"/>
            <a:chExt cx="305788" cy="330474"/>
          </a:xfrm>
        </p:grpSpPr>
        <p:sp>
          <p:nvSpPr>
            <p:cNvPr id="44" name="ZoneTexte 83">
              <a:extLst>
                <a:ext uri="{FF2B5EF4-FFF2-40B4-BE49-F238E27FC236}">
                  <a16:creationId xmlns:a16="http://schemas.microsoft.com/office/drawing/2014/main" id="{45B1A1F9-225F-4260-8149-89C890B43FB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45" name="ZoneTexte 84">
              <a:extLst>
                <a:ext uri="{FF2B5EF4-FFF2-40B4-BE49-F238E27FC236}">
                  <a16:creationId xmlns:a16="http://schemas.microsoft.com/office/drawing/2014/main" id="{57F9B4B3-D81F-4E3C-B359-9CD3E5F35EE3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7</a:t>
              </a:r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1A872468-0CA2-4085-B4B2-B6D512F8419A}"/>
              </a:ext>
            </a:extLst>
          </p:cNvPr>
          <p:cNvGrpSpPr/>
          <p:nvPr/>
        </p:nvGrpSpPr>
        <p:grpSpPr>
          <a:xfrm>
            <a:off x="4296709" y="7956818"/>
            <a:ext cx="247470" cy="276999"/>
            <a:chOff x="8014278" y="3151414"/>
            <a:chExt cx="305788" cy="330474"/>
          </a:xfrm>
        </p:grpSpPr>
        <p:sp>
          <p:nvSpPr>
            <p:cNvPr id="47" name="ZoneTexte 83">
              <a:extLst>
                <a:ext uri="{FF2B5EF4-FFF2-40B4-BE49-F238E27FC236}">
                  <a16:creationId xmlns:a16="http://schemas.microsoft.com/office/drawing/2014/main" id="{96A9E0DE-5A8F-4F48-94D8-24F0868C023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48" name="ZoneTexte 84">
              <a:extLst>
                <a:ext uri="{FF2B5EF4-FFF2-40B4-BE49-F238E27FC236}">
                  <a16:creationId xmlns:a16="http://schemas.microsoft.com/office/drawing/2014/main" id="{93D5BF92-2DC1-45E0-A488-C90B46986330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8</a:t>
              </a:r>
            </a:p>
          </p:txBody>
        </p: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D8BAFEEC-6989-4EBA-BC12-0FBF5CDFCCF6}"/>
              </a:ext>
            </a:extLst>
          </p:cNvPr>
          <p:cNvGrpSpPr/>
          <p:nvPr/>
        </p:nvGrpSpPr>
        <p:grpSpPr>
          <a:xfrm>
            <a:off x="6836405" y="8482670"/>
            <a:ext cx="247470" cy="276999"/>
            <a:chOff x="8014278" y="3151414"/>
            <a:chExt cx="305788" cy="330474"/>
          </a:xfrm>
        </p:grpSpPr>
        <p:sp>
          <p:nvSpPr>
            <p:cNvPr id="50" name="ZoneTexte 83">
              <a:extLst>
                <a:ext uri="{FF2B5EF4-FFF2-40B4-BE49-F238E27FC236}">
                  <a16:creationId xmlns:a16="http://schemas.microsoft.com/office/drawing/2014/main" id="{DEF6161D-B48A-4232-B8FF-79B316CC514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1400" dirty="0"/>
            </a:p>
          </p:txBody>
        </p:sp>
        <p:sp>
          <p:nvSpPr>
            <p:cNvPr id="51" name="ZoneTexte 84">
              <a:extLst>
                <a:ext uri="{FF2B5EF4-FFF2-40B4-BE49-F238E27FC236}">
                  <a16:creationId xmlns:a16="http://schemas.microsoft.com/office/drawing/2014/main" id="{811B96CF-6FE3-40A5-BA7B-5602A3322983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200" dirty="0"/>
                <a:t>9</a:t>
              </a:r>
            </a:p>
          </p:txBody>
        </p:sp>
      </p:grpSp>
      <p:pic>
        <p:nvPicPr>
          <p:cNvPr id="52" name="Image 51">
            <a:extLst>
              <a:ext uri="{FF2B5EF4-FFF2-40B4-BE49-F238E27FC236}">
                <a16:creationId xmlns:a16="http://schemas.microsoft.com/office/drawing/2014/main" id="{267EEE80-891E-4ECE-8BC3-A62958009E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403" y="3575891"/>
            <a:ext cx="484288" cy="425820"/>
          </a:xfrm>
          <a:prstGeom prst="rect">
            <a:avLst/>
          </a:prstGeom>
        </p:spPr>
      </p:pic>
      <p:sp>
        <p:nvSpPr>
          <p:cNvPr id="54" name="ZoneTexte 53">
            <a:extLst>
              <a:ext uri="{FF2B5EF4-FFF2-40B4-BE49-F238E27FC236}">
                <a16:creationId xmlns:a16="http://schemas.microsoft.com/office/drawing/2014/main" id="{B27D675F-1C04-4E5D-BB8C-8332CCEC0120}"/>
              </a:ext>
            </a:extLst>
          </p:cNvPr>
          <p:cNvSpPr txBox="1"/>
          <p:nvPr/>
        </p:nvSpPr>
        <p:spPr>
          <a:xfrm>
            <a:off x="6550603" y="7843724"/>
            <a:ext cx="423514" cy="3248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87095"/>
            <a:r>
              <a:rPr lang="fr-FR" sz="1511" dirty="0">
                <a:solidFill>
                  <a:prstClr val="black"/>
                </a:solidFill>
                <a:latin typeface="Verdana"/>
              </a:rPr>
              <a:t>2x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D73ACC60-BA55-4A0F-A06A-B7BC7EBFFA9D}"/>
              </a:ext>
            </a:extLst>
          </p:cNvPr>
          <p:cNvSpPr txBox="1"/>
          <p:nvPr/>
        </p:nvSpPr>
        <p:spPr>
          <a:xfrm>
            <a:off x="6310672" y="678255"/>
            <a:ext cx="423514" cy="3248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 defTabSz="987095"/>
            <a:r>
              <a:rPr lang="fr-FR" sz="1511" dirty="0">
                <a:solidFill>
                  <a:prstClr val="black"/>
                </a:solidFill>
                <a:latin typeface="Verdana"/>
              </a:rPr>
              <a:t>2x</a:t>
            </a:r>
          </a:p>
        </p:txBody>
      </p: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014DA12C-5C2D-476D-80A5-98A65A06BF34}"/>
              </a:ext>
            </a:extLst>
          </p:cNvPr>
          <p:cNvCxnSpPr>
            <a:cxnSpLocks/>
          </p:cNvCxnSpPr>
          <p:nvPr/>
        </p:nvCxnSpPr>
        <p:spPr>
          <a:xfrm flipV="1">
            <a:off x="3244850" y="244798"/>
            <a:ext cx="0" cy="44612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D27A14C4-C716-4819-84D7-D6DB4ED3668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3" r="18811"/>
          <a:stretch/>
        </p:blipFill>
        <p:spPr>
          <a:xfrm>
            <a:off x="23620" y="637433"/>
            <a:ext cx="3143805" cy="3675974"/>
          </a:xfrm>
          <a:prstGeom prst="rect">
            <a:avLst/>
          </a:prstGeom>
        </p:spPr>
      </p:pic>
      <p:pic>
        <p:nvPicPr>
          <p:cNvPr id="61" name="Image 60" descr="Une image contenant verre, conteneur&#10;&#10;Description générée automatiquement">
            <a:extLst>
              <a:ext uri="{FF2B5EF4-FFF2-40B4-BE49-F238E27FC236}">
                <a16:creationId xmlns:a16="http://schemas.microsoft.com/office/drawing/2014/main" id="{EBA151A8-0839-429B-9EE9-C14D116E31F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58" t="80597" r="46740"/>
          <a:stretch/>
        </p:blipFill>
        <p:spPr>
          <a:xfrm>
            <a:off x="1436878" y="4281364"/>
            <a:ext cx="1270308" cy="1030157"/>
          </a:xfrm>
          <a:prstGeom prst="rect">
            <a:avLst/>
          </a:prstGeom>
        </p:spPr>
      </p:pic>
      <p:cxnSp>
        <p:nvCxnSpPr>
          <p:cNvPr id="63" name="Connecteur droit avec flèche 62">
            <a:extLst>
              <a:ext uri="{FF2B5EF4-FFF2-40B4-BE49-F238E27FC236}">
                <a16:creationId xmlns:a16="http://schemas.microsoft.com/office/drawing/2014/main" id="{9349B9D7-585C-4082-B0AD-46971A40BFE7}"/>
              </a:ext>
            </a:extLst>
          </p:cNvPr>
          <p:cNvCxnSpPr>
            <a:cxnSpLocks/>
            <a:endCxn id="19" idx="0"/>
          </p:cNvCxnSpPr>
          <p:nvPr/>
        </p:nvCxnSpPr>
        <p:spPr>
          <a:xfrm>
            <a:off x="1479350" y="5544143"/>
            <a:ext cx="1" cy="910384"/>
          </a:xfrm>
          <a:prstGeom prst="straightConnector1">
            <a:avLst/>
          </a:prstGeom>
          <a:ln w="1905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Image 69" descr="Une image contenant verre, conteneur&#10;&#10;Description générée automatiquement">
            <a:extLst>
              <a:ext uri="{FF2B5EF4-FFF2-40B4-BE49-F238E27FC236}">
                <a16:creationId xmlns:a16="http://schemas.microsoft.com/office/drawing/2014/main" id="{AD12086C-66F6-4D75-ACD4-5CA97A1B9E0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4" t="80597" r="48254"/>
          <a:stretch/>
        </p:blipFill>
        <p:spPr>
          <a:xfrm>
            <a:off x="806450" y="3538330"/>
            <a:ext cx="914398" cy="1167698"/>
          </a:xfrm>
          <a:prstGeom prst="rect">
            <a:avLst/>
          </a:prstGeom>
        </p:spPr>
      </p:pic>
      <p:pic>
        <p:nvPicPr>
          <p:cNvPr id="71" name="Image 70" descr="Une image contenant verre, conteneur&#10;&#10;Description générée automatiquement">
            <a:extLst>
              <a:ext uri="{FF2B5EF4-FFF2-40B4-BE49-F238E27FC236}">
                <a16:creationId xmlns:a16="http://schemas.microsoft.com/office/drawing/2014/main" id="{3E08C9E0-1AC9-43BB-97D8-F5412505547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4" t="80597" r="48254"/>
          <a:stretch/>
        </p:blipFill>
        <p:spPr>
          <a:xfrm>
            <a:off x="151334" y="2857950"/>
            <a:ext cx="883714" cy="1228897"/>
          </a:xfrm>
          <a:prstGeom prst="rect">
            <a:avLst/>
          </a:prstGeom>
        </p:spPr>
      </p:pic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B3C89871-F8F7-4463-AF96-B7C2D4B93076}"/>
              </a:ext>
            </a:extLst>
          </p:cNvPr>
          <p:cNvCxnSpPr/>
          <p:nvPr/>
        </p:nvCxnSpPr>
        <p:spPr>
          <a:xfrm>
            <a:off x="120650" y="4316406"/>
            <a:ext cx="1358700" cy="12277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EEE95742-E320-43AE-B47C-98ACE7CBD47E}"/>
              </a:ext>
            </a:extLst>
          </p:cNvPr>
          <p:cNvCxnSpPr>
            <a:cxnSpLocks/>
          </p:cNvCxnSpPr>
          <p:nvPr/>
        </p:nvCxnSpPr>
        <p:spPr>
          <a:xfrm flipH="1">
            <a:off x="151334" y="4125781"/>
            <a:ext cx="1" cy="2241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40F00371-026E-49D0-B27E-91C629227529}"/>
              </a:ext>
            </a:extLst>
          </p:cNvPr>
          <p:cNvCxnSpPr>
            <a:cxnSpLocks/>
          </p:cNvCxnSpPr>
          <p:nvPr/>
        </p:nvCxnSpPr>
        <p:spPr>
          <a:xfrm flipH="1">
            <a:off x="796274" y="4683214"/>
            <a:ext cx="1" cy="2241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BD7A4C97-44AE-4CBF-A6AB-CCD4A05862C8}"/>
              </a:ext>
            </a:extLst>
          </p:cNvPr>
          <p:cNvCxnSpPr>
            <a:cxnSpLocks/>
          </p:cNvCxnSpPr>
          <p:nvPr/>
        </p:nvCxnSpPr>
        <p:spPr>
          <a:xfrm flipH="1">
            <a:off x="1479349" y="5302394"/>
            <a:ext cx="1" cy="2241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AB89EC-4404-21B8-D64A-E55CF605F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1471" y="10171884"/>
            <a:ext cx="1577340" cy="495300"/>
          </a:xfrm>
        </p:spPr>
        <p:txBody>
          <a:bodyPr/>
          <a:lstStyle/>
          <a:p>
            <a:fld id="{B6F15528-21DE-4FAA-801E-634DDDAF4B2B}" type="slidenum">
              <a:rPr lang="fr-FR" smtClean="0"/>
              <a:t>4</a:t>
            </a:fld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D039074-06E8-AAC0-8698-6810347B85EF}"/>
              </a:ext>
            </a:extLst>
          </p:cNvPr>
          <p:cNvSpPr txBox="1"/>
          <p:nvPr/>
        </p:nvSpPr>
        <p:spPr>
          <a:xfrm>
            <a:off x="232121" y="10151520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5" name="ZoneTexte 30">
            <a:extLst>
              <a:ext uri="{FF2B5EF4-FFF2-40B4-BE49-F238E27FC236}">
                <a16:creationId xmlns:a16="http://schemas.microsoft.com/office/drawing/2014/main" id="{C592A2B2-3687-B50B-A198-C6B6F0473BFC}"/>
              </a:ext>
            </a:extLst>
          </p:cNvPr>
          <p:cNvSpPr txBox="1"/>
          <p:nvPr/>
        </p:nvSpPr>
        <p:spPr>
          <a:xfrm>
            <a:off x="2058279" y="8570143"/>
            <a:ext cx="112242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9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 fili DALI sul </a:t>
            </a:r>
          </a:p>
          <a:p>
            <a:pPr algn="ctr"/>
            <a:r>
              <a:rPr lang="it-IT" sz="9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palo devono essere </a:t>
            </a:r>
          </a:p>
          <a:p>
            <a:pPr algn="ctr"/>
            <a:r>
              <a:rPr lang="it-IT" sz="9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separati e isolati se </a:t>
            </a:r>
          </a:p>
          <a:p>
            <a:pPr algn="ctr"/>
            <a:r>
              <a:rPr lang="it-IT" sz="9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non sono collegati</a:t>
            </a:r>
          </a:p>
        </p:txBody>
      </p:sp>
      <p:sp>
        <p:nvSpPr>
          <p:cNvPr id="8" name="object 20">
            <a:extLst>
              <a:ext uri="{FF2B5EF4-FFF2-40B4-BE49-F238E27FC236}">
                <a16:creationId xmlns:a16="http://schemas.microsoft.com/office/drawing/2014/main" id="{B0C9DC18-C261-F878-A22A-77F23BF717CD}"/>
              </a:ext>
            </a:extLst>
          </p:cNvPr>
          <p:cNvSpPr/>
          <p:nvPr/>
        </p:nvSpPr>
        <p:spPr>
          <a:xfrm>
            <a:off x="608868" y="9735902"/>
            <a:ext cx="6116320" cy="370785"/>
          </a:xfrm>
          <a:custGeom>
            <a:avLst/>
            <a:gdLst/>
            <a:ahLst/>
            <a:cxnLst/>
            <a:rect l="l" t="t" r="r" b="b"/>
            <a:pathLst>
              <a:path w="6116320" h="323215">
                <a:moveTo>
                  <a:pt x="0" y="323164"/>
                </a:moveTo>
                <a:lnTo>
                  <a:pt x="6116320" y="323164"/>
                </a:lnTo>
                <a:lnTo>
                  <a:pt x="6116320" y="0"/>
                </a:lnTo>
                <a:lnTo>
                  <a:pt x="0" y="0"/>
                </a:lnTo>
                <a:lnTo>
                  <a:pt x="0" y="32316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1">
            <a:extLst>
              <a:ext uri="{FF2B5EF4-FFF2-40B4-BE49-F238E27FC236}">
                <a16:creationId xmlns:a16="http://schemas.microsoft.com/office/drawing/2014/main" id="{A371CE27-B809-0E24-BB8D-CC88452BC251}"/>
              </a:ext>
            </a:extLst>
          </p:cNvPr>
          <p:cNvSpPr txBox="1"/>
          <p:nvPr/>
        </p:nvSpPr>
        <p:spPr>
          <a:xfrm>
            <a:off x="753965" y="9765750"/>
            <a:ext cx="582612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407034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Verdana"/>
                <a:cs typeface="Verdana"/>
              </a:rPr>
              <a:t>La </a:t>
            </a:r>
            <a:r>
              <a:rPr sz="500" dirty="0">
                <a:latin typeface="Verdana"/>
                <a:cs typeface="Verdana"/>
              </a:rPr>
              <a:t>source lumineuse contenue </a:t>
            </a:r>
            <a:r>
              <a:rPr sz="500" spc="-5" dirty="0">
                <a:latin typeface="Verdana"/>
                <a:cs typeface="Verdana"/>
              </a:rPr>
              <a:t>dans </a:t>
            </a:r>
            <a:r>
              <a:rPr sz="500" dirty="0">
                <a:latin typeface="Verdana"/>
                <a:cs typeface="Verdana"/>
              </a:rPr>
              <a:t>ce luminaire ne </a:t>
            </a:r>
            <a:r>
              <a:rPr sz="500" spc="-5" dirty="0">
                <a:latin typeface="Verdana"/>
                <a:cs typeface="Verdana"/>
              </a:rPr>
              <a:t>doit </a:t>
            </a:r>
            <a:r>
              <a:rPr sz="500" dirty="0">
                <a:latin typeface="Verdana"/>
                <a:cs typeface="Verdana"/>
              </a:rPr>
              <a:t>être remplacée que </a:t>
            </a:r>
            <a:r>
              <a:rPr sz="500" spc="-5" dirty="0">
                <a:latin typeface="Verdana"/>
                <a:cs typeface="Verdana"/>
              </a:rPr>
              <a:t>par </a:t>
            </a:r>
            <a:r>
              <a:rPr sz="500" dirty="0">
                <a:latin typeface="Verdana"/>
                <a:cs typeface="Verdana"/>
              </a:rPr>
              <a:t>le fabricant </a:t>
            </a:r>
            <a:r>
              <a:rPr sz="500" spc="-5" dirty="0">
                <a:latin typeface="Verdana"/>
                <a:cs typeface="Verdana"/>
              </a:rPr>
              <a:t>ou </a:t>
            </a:r>
            <a:r>
              <a:rPr sz="500" dirty="0">
                <a:latin typeface="Verdana"/>
                <a:cs typeface="Verdana"/>
              </a:rPr>
              <a:t>son agent de maintenance </a:t>
            </a:r>
            <a:r>
              <a:rPr sz="500" spc="-5" dirty="0">
                <a:latin typeface="Verdana"/>
                <a:cs typeface="Verdana"/>
              </a:rPr>
              <a:t>ou </a:t>
            </a:r>
            <a:r>
              <a:rPr sz="500" dirty="0">
                <a:latin typeface="Verdana"/>
                <a:cs typeface="Verdana"/>
              </a:rPr>
              <a:t>une </a:t>
            </a:r>
            <a:r>
              <a:rPr sz="500" spc="-5" dirty="0">
                <a:latin typeface="Verdana"/>
                <a:cs typeface="Verdana"/>
              </a:rPr>
              <a:t>personne </a:t>
            </a:r>
            <a:r>
              <a:rPr sz="500" dirty="0">
                <a:latin typeface="Verdana"/>
                <a:cs typeface="Verdana"/>
              </a:rPr>
              <a:t>de qualification équivalente.  The</a:t>
            </a:r>
            <a:r>
              <a:rPr sz="500" spc="-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lighting</a:t>
            </a:r>
            <a:r>
              <a:rPr sz="500" spc="-45" dirty="0">
                <a:latin typeface="Verdana"/>
                <a:cs typeface="Verdana"/>
              </a:rPr>
              <a:t> </a:t>
            </a:r>
            <a:r>
              <a:rPr sz="500" spc="-5" dirty="0">
                <a:latin typeface="Verdana"/>
                <a:cs typeface="Verdana"/>
              </a:rPr>
              <a:t>part</a:t>
            </a:r>
            <a:r>
              <a:rPr sz="500" spc="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included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in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this</a:t>
            </a:r>
            <a:r>
              <a:rPr sz="500" spc="-1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luminaire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must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maintained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by</a:t>
            </a:r>
            <a:r>
              <a:rPr sz="500" spc="-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the</a:t>
            </a:r>
            <a:r>
              <a:rPr sz="500" spc="-5" dirty="0">
                <a:latin typeface="Verdana"/>
                <a:cs typeface="Verdana"/>
              </a:rPr>
              <a:t> manufacturer,</a:t>
            </a:r>
            <a:r>
              <a:rPr sz="500" spc="-3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an</a:t>
            </a:r>
            <a:r>
              <a:rPr sz="500" spc="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authorized</a:t>
            </a:r>
            <a:r>
              <a:rPr sz="500" spc="-4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service</a:t>
            </a:r>
            <a:r>
              <a:rPr sz="500" spc="-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agent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spc="-5" dirty="0">
                <a:latin typeface="Verdana"/>
                <a:cs typeface="Verdana"/>
              </a:rPr>
              <a:t>or </a:t>
            </a:r>
            <a:r>
              <a:rPr sz="500" dirty="0">
                <a:latin typeface="Verdana"/>
                <a:cs typeface="Verdana"/>
              </a:rPr>
              <a:t>a</a:t>
            </a:r>
            <a:r>
              <a:rPr sz="500" spc="10" dirty="0">
                <a:latin typeface="Verdana"/>
                <a:cs typeface="Verdana"/>
              </a:rPr>
              <a:t> </a:t>
            </a:r>
            <a:r>
              <a:rPr sz="500" spc="-5" dirty="0">
                <a:latin typeface="Verdana"/>
                <a:cs typeface="Verdana"/>
              </a:rPr>
              <a:t>person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spc="10" dirty="0">
                <a:latin typeface="Verdana"/>
                <a:cs typeface="Verdana"/>
              </a:rPr>
              <a:t>with</a:t>
            </a:r>
            <a:r>
              <a:rPr sz="500" spc="-10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similar</a:t>
            </a:r>
            <a:r>
              <a:rPr sz="500" spc="-1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technical</a:t>
            </a:r>
            <a:r>
              <a:rPr sz="500" spc="-25" dirty="0">
                <a:latin typeface="Verdana"/>
                <a:cs typeface="Verdana"/>
              </a:rPr>
              <a:t> </a:t>
            </a:r>
            <a:r>
              <a:rPr sz="500" dirty="0">
                <a:latin typeface="Verdana"/>
                <a:cs typeface="Verdana"/>
              </a:rPr>
              <a:t>qualification.</a:t>
            </a:r>
            <a:r>
              <a:rPr lang="it-IT" sz="500" dirty="0">
                <a:latin typeface="Verdana"/>
                <a:cs typeface="Verdana"/>
              </a:rPr>
              <a:t> La sostituzione della sorgente luminosa contenuta in questo apparecchio deve essere effettuata solo dal produttore o dal suo addetto alla manutenzione o da una persona con qualifiche equivalenti</a:t>
            </a:r>
            <a:endParaRPr sz="500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529216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10312</TotalTime>
  <Words>523</Words>
  <Application>Microsoft Office PowerPoint</Application>
  <PresentationFormat>Personnalisé</PresentationFormat>
  <Paragraphs>110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Arial Black</vt:lpstr>
      <vt:lpstr>Calibri</vt:lpstr>
      <vt:lpstr>Verdana</vt:lpstr>
      <vt:lpstr>Office Theme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BASSINOT Julien</dc:creator>
  <cp:lastModifiedBy>Emeline Lemaitre</cp:lastModifiedBy>
  <cp:revision>221</cp:revision>
  <cp:lastPrinted>2022-03-29T13:34:16Z</cp:lastPrinted>
  <dcterms:created xsi:type="dcterms:W3CDTF">2019-03-21T07:41:12Z</dcterms:created>
  <dcterms:modified xsi:type="dcterms:W3CDTF">2024-12-12T16:13:03Z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2019-03-20T00:00:00Z</vt:filetime>
  </property>
  <property fmtid="{D5CDD505-2E9C-101B-9397-08002B2CF9AE}" pid="3" name="Creator">
    <vt:lpwstr>Adobe Acrobat Pro DC 19.10.20098</vt:lpwstr>
  </property>
  <property fmtid="{D5CDD505-2E9C-101B-9397-08002B2CF9AE}" pid="4" name="LastSaved">
    <vt:filetime>2019-03-21T00:00:00Z</vt:filetime>
  </property>
</Properties>
</file>