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4"/>
  </p:notesMasterIdLst>
  <p:handoutMasterIdLst>
    <p:handoutMasterId r:id="rId5"/>
  </p:handoutMasterIdLst>
  <p:sldIdLst>
    <p:sldId id="267" r:id="rId2"/>
    <p:sldId id="268" r:id="rId3"/>
  </p:sldIdLst>
  <p:sldSz cx="7556500" cy="106934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101"/>
    <a:srgbClr val="FFFFFF"/>
    <a:srgbClr val="9C9C9E"/>
    <a:srgbClr val="E1E1E1"/>
    <a:srgbClr val="BED8F3"/>
    <a:srgbClr val="A3C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5" autoAdjust="0"/>
  </p:normalViewPr>
  <p:slideViewPr>
    <p:cSldViewPr>
      <p:cViewPr>
        <p:scale>
          <a:sx n="125" d="100"/>
          <a:sy n="125" d="100"/>
        </p:scale>
        <p:origin x="1824" y="-382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696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52A85F1-FF49-4867-B1C9-6A5834848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CAB645-9B20-4F1D-B222-4B8FBFC867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047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0C42C85B-9235-4413-8498-3852947CC923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6C2C33A-1E07-4C75-B8C3-D46840E2E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69BB083-C325-401B-AD9B-9478A1255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047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A592A58F-5615-4482-A5B1-3E8C89F19F1E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941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047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5F9398E1-1F9E-4036-8B0B-963FD70F28D9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60575" y="739775"/>
            <a:ext cx="26146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70" tIns="41584" rIns="83170" bIns="4158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7085"/>
            <a:ext cx="5388610" cy="4439548"/>
          </a:xfrm>
          <a:prstGeom prst="rect">
            <a:avLst/>
          </a:prstGeom>
        </p:spPr>
        <p:txBody>
          <a:bodyPr vert="horz" lIns="83170" tIns="41584" rIns="83170" bIns="41584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047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7EC0BC1D-0AC9-4643-BAA1-DE7E06C16FC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461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31696">
              <a:defRPr/>
            </a:pPr>
            <a:fld id="{A3ADC0EF-E354-4933-9028-5EA30C92F02B}" type="slidenum">
              <a:rPr lang="fr-FR">
                <a:solidFill>
                  <a:prstClr val="black"/>
                </a:solidFill>
                <a:latin typeface="Calibri"/>
              </a:rPr>
              <a:pPr defTabSz="831696">
                <a:defRPr/>
              </a:pPr>
              <a:t>1</a:t>
            </a:fld>
            <a:endParaRPr lang="fr-FR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31696">
              <a:defRPr/>
            </a:pPr>
            <a:fld id="{A3ADC0EF-E354-4933-9028-5EA30C92F02B}" type="slidenum">
              <a:rPr lang="fr-FR">
                <a:solidFill>
                  <a:prstClr val="black"/>
                </a:solidFill>
                <a:latin typeface="Calibri"/>
              </a:rPr>
              <a:pPr defTabSz="831696">
                <a:defRPr/>
              </a:pPr>
              <a:t>2</a:t>
            </a:fld>
            <a:endParaRPr lang="fr-FR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747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51886" y="513285"/>
            <a:ext cx="7050795" cy="9662447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10" name="Rectangle à coins arrondis 9"/>
          <p:cNvSpPr/>
          <p:nvPr/>
        </p:nvSpPr>
        <p:spPr>
          <a:xfrm>
            <a:off x="345925" y="676971"/>
            <a:ext cx="6864655" cy="4847675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96964" y="2838173"/>
            <a:ext cx="6423025" cy="2851573"/>
          </a:xfrm>
        </p:spPr>
        <p:txBody>
          <a:bodyPr lIns="45720" rIns="45720" bIns="45720"/>
          <a:lstStyle>
            <a:lvl1pPr algn="r">
              <a:defRPr sz="4858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96964" y="5745920"/>
            <a:ext cx="6423025" cy="1425787"/>
          </a:xfrm>
        </p:spPr>
        <p:txBody>
          <a:bodyPr lIns="182880" tIns="0"/>
          <a:lstStyle>
            <a:lvl1pPr marL="39484" indent="0" algn="r">
              <a:spcBef>
                <a:spcPts val="0"/>
              </a:spcBef>
              <a:buNone/>
              <a:defRPr sz="2159">
                <a:solidFill>
                  <a:schemeClr val="bg2">
                    <a:shade val="25000"/>
                  </a:schemeClr>
                </a:solidFill>
              </a:defRPr>
            </a:lvl1pPr>
            <a:lvl2pPr marL="493547" indent="0" algn="ctr">
              <a:buNone/>
            </a:lvl2pPr>
            <a:lvl3pPr marL="987095" indent="0" algn="ctr">
              <a:buNone/>
            </a:lvl3pPr>
            <a:lvl4pPr marL="1480642" indent="0" algn="ctr">
              <a:buNone/>
            </a:lvl4pPr>
            <a:lvl5pPr marL="1974190" indent="0" algn="ctr">
              <a:buNone/>
            </a:lvl5pPr>
            <a:lvl6pPr marL="2467737" indent="0" algn="ctr">
              <a:buNone/>
            </a:lvl6pPr>
            <a:lvl7pPr marL="2961284" indent="0" algn="ctr">
              <a:buNone/>
            </a:lvl7pPr>
            <a:lvl8pPr marL="3454832" indent="0" algn="ctr">
              <a:buNone/>
            </a:lvl8pPr>
            <a:lvl9pPr marL="3948379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16/01/2025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19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607" y="7770537"/>
            <a:ext cx="6763068" cy="1639655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15607" y="826956"/>
            <a:ext cx="6763068" cy="653010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657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478462" y="831717"/>
            <a:ext cx="1637242" cy="8198272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40796" y="831715"/>
            <a:ext cx="4911725" cy="819827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2680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607" y="7770537"/>
            <a:ext cx="6763068" cy="1639655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5607" y="826956"/>
            <a:ext cx="6763068" cy="6530103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78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51886" y="513285"/>
            <a:ext cx="7050795" cy="9662447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11" name="Rectangle à coins arrondis 10"/>
          <p:cNvSpPr/>
          <p:nvPr/>
        </p:nvSpPr>
        <p:spPr>
          <a:xfrm>
            <a:off x="345925" y="676973"/>
            <a:ext cx="6864655" cy="676925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7034" y="7684990"/>
            <a:ext cx="6763068" cy="1055082"/>
          </a:xfrm>
        </p:spPr>
        <p:txBody>
          <a:bodyPr lIns="91440" bIns="0" anchor="b"/>
          <a:lstStyle>
            <a:lvl1pPr algn="l">
              <a:buNone/>
              <a:defRPr sz="3886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7034" y="8770029"/>
            <a:ext cx="6763068" cy="655862"/>
          </a:xfrm>
        </p:spPr>
        <p:txBody>
          <a:bodyPr lIns="118872" tIns="0" anchor="t"/>
          <a:lstStyle>
            <a:lvl1pPr marL="0" marR="39484" indent="0" algn="l">
              <a:spcBef>
                <a:spcPts val="0"/>
              </a:spcBef>
              <a:spcAft>
                <a:spcPts val="0"/>
              </a:spcAft>
              <a:buNone/>
              <a:defRPr sz="1943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94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727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477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25055" y="826956"/>
            <a:ext cx="3249295" cy="6843776"/>
          </a:xfrm>
        </p:spPr>
        <p:txBody>
          <a:bodyPr/>
          <a:lstStyle>
            <a:lvl1pPr>
              <a:defRPr sz="2807"/>
            </a:lvl1pPr>
            <a:lvl2pPr>
              <a:defRPr sz="2375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29777" y="826956"/>
            <a:ext cx="3249295" cy="6843776"/>
          </a:xfrm>
        </p:spPr>
        <p:txBody>
          <a:bodyPr/>
          <a:lstStyle>
            <a:lvl1pPr>
              <a:defRPr sz="2807"/>
            </a:lvl1pPr>
            <a:lvl2pPr>
              <a:defRPr sz="2375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379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607" y="7770537"/>
            <a:ext cx="6763068" cy="1639655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1803" y="903494"/>
            <a:ext cx="3249295" cy="1235186"/>
          </a:xfrm>
        </p:spPr>
        <p:txBody>
          <a:bodyPr lIns="146304" anchor="ctr"/>
          <a:lstStyle>
            <a:lvl1pPr marL="0" indent="0" algn="l">
              <a:buNone/>
              <a:defRPr sz="2591" b="1">
                <a:solidFill>
                  <a:schemeClr val="tx1"/>
                </a:solidFill>
              </a:defRPr>
            </a:lvl1pPr>
            <a:lvl2pPr>
              <a:buNone/>
              <a:defRPr sz="2159" b="1"/>
            </a:lvl2pPr>
            <a:lvl3pPr>
              <a:buNone/>
              <a:defRPr sz="1943" b="1"/>
            </a:lvl3pPr>
            <a:lvl4pPr>
              <a:buNone/>
              <a:defRPr sz="1727" b="1"/>
            </a:lvl4pPr>
            <a:lvl5pPr>
              <a:buNone/>
              <a:defRPr sz="1727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844501" y="903494"/>
            <a:ext cx="3249295" cy="1235186"/>
          </a:xfrm>
        </p:spPr>
        <p:txBody>
          <a:bodyPr lIns="137160" anchor="ctr"/>
          <a:lstStyle>
            <a:lvl1pPr marL="0" indent="0" algn="l">
              <a:buNone/>
              <a:defRPr sz="2591" b="1">
                <a:solidFill>
                  <a:schemeClr val="tx1"/>
                </a:solidFill>
              </a:defRPr>
            </a:lvl1pPr>
            <a:lvl2pPr>
              <a:buNone/>
              <a:defRPr sz="2159" b="1"/>
            </a:lvl2pPr>
            <a:lvl3pPr>
              <a:buNone/>
              <a:defRPr sz="1943" b="1"/>
            </a:lvl3pPr>
            <a:lvl4pPr>
              <a:buNone/>
              <a:defRPr sz="1727" b="1"/>
            </a:lvl4pPr>
            <a:lvl5pPr>
              <a:buNone/>
              <a:defRPr sz="1727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01803" y="2257496"/>
            <a:ext cx="3249295" cy="5441752"/>
          </a:xfrm>
        </p:spPr>
        <p:txBody>
          <a:bodyPr anchor="t"/>
          <a:lstStyle>
            <a:lvl1pPr algn="l">
              <a:defRPr sz="2591"/>
            </a:lvl1pPr>
            <a:lvl2pPr algn="l">
              <a:defRPr sz="2159"/>
            </a:lvl2pPr>
            <a:lvl3pPr algn="l">
              <a:defRPr sz="1943"/>
            </a:lvl3pPr>
            <a:lvl4pPr algn="l">
              <a:defRPr sz="1727"/>
            </a:lvl4pPr>
            <a:lvl5pPr algn="l">
              <a:defRPr sz="1727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44501" y="2257496"/>
            <a:ext cx="3249295" cy="5441752"/>
          </a:xfrm>
        </p:spPr>
        <p:txBody>
          <a:bodyPr anchor="t"/>
          <a:lstStyle>
            <a:lvl1pPr algn="l">
              <a:defRPr sz="2591"/>
            </a:lvl1pPr>
            <a:lvl2pPr algn="l">
              <a:defRPr sz="2159"/>
            </a:lvl2pPr>
            <a:lvl3pPr algn="l">
              <a:defRPr sz="1943"/>
            </a:lvl3pPr>
            <a:lvl4pPr algn="l">
              <a:defRPr sz="1727"/>
            </a:lvl4pPr>
            <a:lvl5pPr algn="l">
              <a:defRPr sz="1727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16/01/2025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04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8921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51886" y="513285"/>
            <a:ext cx="7050795" cy="9662447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16/01/2025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981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7189" y="831709"/>
            <a:ext cx="2455863" cy="1425787"/>
          </a:xfrm>
        </p:spPr>
        <p:txBody>
          <a:bodyPr anchor="b"/>
          <a:lstStyle>
            <a:lvl1pPr algn="l">
              <a:buNone/>
              <a:defRPr sz="2375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7241" y="2257500"/>
            <a:ext cx="2455863" cy="6558419"/>
          </a:xfrm>
        </p:spPr>
        <p:txBody>
          <a:bodyPr lIns="91440"/>
          <a:lstStyle>
            <a:lvl1pPr marL="19742" marR="19742" indent="0">
              <a:spcBef>
                <a:spcPts val="0"/>
              </a:spcBef>
              <a:buNone/>
              <a:defRPr sz="1511">
                <a:solidFill>
                  <a:schemeClr val="tx1"/>
                </a:solidFill>
              </a:defRPr>
            </a:lvl1pPr>
            <a:lvl2pPr>
              <a:buNone/>
              <a:defRPr sz="1295">
                <a:solidFill>
                  <a:schemeClr val="tx1"/>
                </a:solidFill>
              </a:defRPr>
            </a:lvl2pPr>
            <a:lvl3pPr>
              <a:buNone/>
              <a:defRPr sz="1080">
                <a:solidFill>
                  <a:schemeClr val="tx1"/>
                </a:solidFill>
              </a:defRPr>
            </a:lvl3pPr>
            <a:lvl4pPr>
              <a:buNone/>
              <a:defRPr sz="972">
                <a:solidFill>
                  <a:schemeClr val="tx1"/>
                </a:solidFill>
              </a:defRPr>
            </a:lvl4pPr>
            <a:lvl5pPr>
              <a:buNone/>
              <a:defRPr sz="972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629192" y="1450337"/>
            <a:ext cx="3823006" cy="7366568"/>
          </a:xfrm>
        </p:spPr>
        <p:txBody>
          <a:bodyPr/>
          <a:lstStyle>
            <a:lvl1pPr>
              <a:defRPr sz="3023">
                <a:solidFill>
                  <a:schemeClr val="tx1"/>
                </a:solidFill>
              </a:defRPr>
            </a:lvl1pPr>
            <a:lvl2pPr>
              <a:defRPr sz="2807">
                <a:solidFill>
                  <a:schemeClr val="tx1"/>
                </a:solidFill>
              </a:defRPr>
            </a:lvl2pPr>
            <a:lvl3pPr>
              <a:defRPr sz="2591">
                <a:solidFill>
                  <a:schemeClr val="tx1"/>
                </a:solidFill>
              </a:defRPr>
            </a:lvl3pPr>
            <a:lvl4pPr>
              <a:defRPr sz="2159">
                <a:solidFill>
                  <a:schemeClr val="tx1"/>
                </a:solidFill>
              </a:defRPr>
            </a:lvl4pPr>
            <a:lvl5pPr>
              <a:defRPr sz="2159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361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51886" y="513285"/>
            <a:ext cx="7050795" cy="9662447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5289550" y="676971"/>
            <a:ext cx="1921028" cy="6772487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825" y="7815094"/>
            <a:ext cx="6800850" cy="1639655"/>
          </a:xfrm>
        </p:spPr>
        <p:txBody>
          <a:bodyPr anchor="t"/>
          <a:lstStyle>
            <a:lvl1pPr algn="l">
              <a:buNone/>
              <a:defRPr sz="3886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5340713" y="831710"/>
            <a:ext cx="1851343" cy="6566789"/>
          </a:xfrm>
        </p:spPr>
        <p:txBody>
          <a:bodyPr lIns="91440"/>
          <a:lstStyle>
            <a:lvl1pPr marL="49355" indent="0" algn="l">
              <a:spcBef>
                <a:spcPts val="0"/>
              </a:spcBef>
              <a:buNone/>
              <a:defRPr sz="1511">
                <a:solidFill>
                  <a:srgbClr val="FFFFFF"/>
                </a:solidFill>
              </a:defRPr>
            </a:lvl1pPr>
            <a:lvl2pPr>
              <a:defRPr sz="1295">
                <a:solidFill>
                  <a:srgbClr val="FFFFFF"/>
                </a:solidFill>
              </a:defRPr>
            </a:lvl2pPr>
            <a:lvl3pPr>
              <a:defRPr sz="1080">
                <a:solidFill>
                  <a:srgbClr val="FFFFFF"/>
                </a:solidFill>
              </a:defRPr>
            </a:lvl3pPr>
            <a:lvl4pPr>
              <a:defRPr sz="972">
                <a:solidFill>
                  <a:srgbClr val="FFFFFF"/>
                </a:solidFill>
              </a:defRPr>
            </a:lvl4pPr>
            <a:lvl5pPr>
              <a:defRPr sz="972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48306" y="679475"/>
            <a:ext cx="4896612" cy="6772487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454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4119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51886" y="513285"/>
            <a:ext cx="7050795" cy="9662447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9" name="Rectangle à coins arrondis 8"/>
          <p:cNvSpPr/>
          <p:nvPr/>
        </p:nvSpPr>
        <p:spPr>
          <a:xfrm>
            <a:off x="345925" y="676971"/>
            <a:ext cx="6864655" cy="855472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943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15607" y="7773826"/>
            <a:ext cx="6763068" cy="163965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415607" y="826956"/>
            <a:ext cx="6763068" cy="6530103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3120716" y="9530000"/>
            <a:ext cx="1889125" cy="56932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8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16/01/2025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5009841" y="9530000"/>
            <a:ext cx="1889125" cy="56932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8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898966" y="9530000"/>
            <a:ext cx="377825" cy="56932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8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60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886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86257" indent="-286257" algn="l" rtl="0" eaLnBrk="1" latinLnBrk="0" hangingPunct="1">
        <a:spcBef>
          <a:spcPts val="270"/>
        </a:spcBef>
        <a:buClr>
          <a:schemeClr val="accent1"/>
        </a:buClr>
        <a:buSzPct val="80000"/>
        <a:buFont typeface="Wingdings 2"/>
        <a:buChar char=""/>
        <a:defRPr kumimoji="0" sz="3023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92257" indent="-217161" algn="l" rtl="0" eaLnBrk="1" latinLnBrk="0" hangingPunct="1">
        <a:spcBef>
          <a:spcPts val="270"/>
        </a:spcBef>
        <a:buClr>
          <a:schemeClr val="accent1"/>
        </a:buClr>
        <a:buSzPct val="100000"/>
        <a:buFont typeface="Verdana"/>
        <a:buChar char="◦"/>
        <a:defRPr kumimoji="0" sz="2591" kern="1200">
          <a:solidFill>
            <a:schemeClr val="tx1"/>
          </a:solidFill>
          <a:latin typeface="+mn-lt"/>
          <a:ea typeface="+mn-ea"/>
          <a:cs typeface="+mn-cs"/>
        </a:defRPr>
      </a:lvl2pPr>
      <a:lvl3pPr marL="848902" indent="-197419" algn="l" rtl="0" eaLnBrk="1" latinLnBrk="0" hangingPunct="1">
        <a:spcBef>
          <a:spcPts val="27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375" kern="1200">
          <a:solidFill>
            <a:schemeClr val="tx1"/>
          </a:solidFill>
          <a:latin typeface="+mn-lt"/>
          <a:ea typeface="+mn-ea"/>
          <a:cs typeface="+mn-cs"/>
        </a:defRPr>
      </a:lvl3pPr>
      <a:lvl4pPr marL="1105546" indent="-197419" algn="l" rtl="0" eaLnBrk="1" latinLnBrk="0" hangingPunct="1">
        <a:spcBef>
          <a:spcPts val="248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2051" kern="1200">
          <a:solidFill>
            <a:schemeClr val="tx1"/>
          </a:solidFill>
          <a:latin typeface="+mn-lt"/>
          <a:ea typeface="+mn-ea"/>
          <a:cs typeface="+mn-cs"/>
        </a:defRPr>
      </a:lvl4pPr>
      <a:lvl5pPr marL="1381933" indent="-197419" algn="l" rtl="0" eaLnBrk="1" latinLnBrk="0" hangingPunct="1">
        <a:spcBef>
          <a:spcPts val="27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1608965" indent="-197419" algn="l" rtl="0" eaLnBrk="1" latinLnBrk="0" hangingPunct="1">
        <a:spcBef>
          <a:spcPts val="27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835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835996" indent="-197419" algn="l" rtl="0" eaLnBrk="1" latinLnBrk="0" hangingPunct="1">
        <a:spcBef>
          <a:spcPts val="27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619" kern="1200">
          <a:solidFill>
            <a:schemeClr val="tx1"/>
          </a:solidFill>
          <a:latin typeface="+mn-lt"/>
          <a:ea typeface="+mn-ea"/>
          <a:cs typeface="+mn-cs"/>
        </a:defRPr>
      </a:lvl7pPr>
      <a:lvl8pPr marL="2072899" indent="-197419" algn="l" rtl="0" eaLnBrk="1" latinLnBrk="0" hangingPunct="1">
        <a:spcBef>
          <a:spcPts val="27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619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319673" indent="-197419" algn="l" rtl="0" eaLnBrk="1" latinLnBrk="0" hangingPunct="1">
        <a:spcBef>
          <a:spcPts val="27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619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935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870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8064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741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4677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9612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4548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948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12" Type="http://schemas.openxmlformats.org/officeDocument/2006/relationships/image" Target="../media/image11.jpg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9.jpg"/><Relationship Id="rId7" Type="http://schemas.openxmlformats.org/officeDocument/2006/relationships/image" Target="../media/image22.jp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11" Type="http://schemas.openxmlformats.org/officeDocument/2006/relationships/image" Target="../media/image24.png"/><Relationship Id="rId5" Type="http://schemas.openxmlformats.org/officeDocument/2006/relationships/image" Target="../media/image7.jpeg"/><Relationship Id="rId10" Type="http://schemas.openxmlformats.org/officeDocument/2006/relationships/image" Target="../media/image18.jpeg"/><Relationship Id="rId4" Type="http://schemas.openxmlformats.org/officeDocument/2006/relationships/image" Target="../media/image20.pn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FBDBCA09-8550-4952-ABA7-28A784EB1590}"/>
              </a:ext>
            </a:extLst>
          </p:cNvPr>
          <p:cNvGrpSpPr/>
          <p:nvPr/>
        </p:nvGrpSpPr>
        <p:grpSpPr>
          <a:xfrm>
            <a:off x="245612" y="1426326"/>
            <a:ext cx="3274771" cy="2552563"/>
            <a:chOff x="304611" y="2151422"/>
            <a:chExt cx="3274771" cy="2552563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4012317-174C-49A6-822C-9DC93250C3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20" t="26251" r="28122" b="39672"/>
            <a:stretch/>
          </p:blipFill>
          <p:spPr>
            <a:xfrm flipH="1">
              <a:off x="304611" y="2151422"/>
              <a:ext cx="3274771" cy="2093437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A8137A54-F959-45E8-8FA6-35587A4207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4" t="32607" r="60232" b="27694"/>
            <a:stretch/>
          </p:blipFill>
          <p:spPr>
            <a:xfrm>
              <a:off x="440479" y="3723911"/>
              <a:ext cx="451279" cy="980074"/>
            </a:xfrm>
            <a:prstGeom prst="rect">
              <a:avLst/>
            </a:prstGeom>
          </p:spPr>
        </p:pic>
      </p:grpSp>
      <p:pic>
        <p:nvPicPr>
          <p:cNvPr id="86" name="Image 85">
            <a:extLst>
              <a:ext uri="{FF2B5EF4-FFF2-40B4-BE49-F238E27FC236}">
                <a16:creationId xmlns:a16="http://schemas.microsoft.com/office/drawing/2014/main" id="{0E3F27E2-C400-4D73-A60C-15BC8E530B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1" r="14921"/>
          <a:stretch/>
        </p:blipFill>
        <p:spPr>
          <a:xfrm>
            <a:off x="3723028" y="1539825"/>
            <a:ext cx="3642571" cy="3670877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59E7593B-F7C3-4174-9E4A-0A23C4EB0E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21249" r="28288" b="37034"/>
          <a:stretch/>
        </p:blipFill>
        <p:spPr>
          <a:xfrm>
            <a:off x="588335" y="7276689"/>
            <a:ext cx="2801569" cy="1275624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A9750EEF-E717-4E74-8078-4BF5D88F95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4" t="32607" r="60232" b="27694"/>
          <a:stretch/>
        </p:blipFill>
        <p:spPr>
          <a:xfrm>
            <a:off x="2731780" y="8406299"/>
            <a:ext cx="504219" cy="1095048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D936B635-6536-43F2-99B4-76DE4A6988B4}"/>
              </a:ext>
            </a:extLst>
          </p:cNvPr>
          <p:cNvGrpSpPr/>
          <p:nvPr/>
        </p:nvGrpSpPr>
        <p:grpSpPr>
          <a:xfrm>
            <a:off x="2314501" y="7625001"/>
            <a:ext cx="247470" cy="253599"/>
            <a:chOff x="8014278" y="3151414"/>
            <a:chExt cx="305788" cy="302557"/>
          </a:xfrm>
        </p:grpSpPr>
        <p:sp>
          <p:nvSpPr>
            <p:cNvPr id="54" name="ZoneTexte 83">
              <a:extLst>
                <a:ext uri="{FF2B5EF4-FFF2-40B4-BE49-F238E27FC236}">
                  <a16:creationId xmlns:a16="http://schemas.microsoft.com/office/drawing/2014/main" id="{19230C67-FD82-489E-84B0-9D98CCA934A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5" name="ZoneTexte 84">
              <a:extLst>
                <a:ext uri="{FF2B5EF4-FFF2-40B4-BE49-F238E27FC236}">
                  <a16:creationId xmlns:a16="http://schemas.microsoft.com/office/drawing/2014/main" id="{9B9CAC49-69AF-4B0D-B2DA-4A276AC387E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C06CFFA0-4537-4092-8425-E5A549C91B8D}"/>
              </a:ext>
            </a:extLst>
          </p:cNvPr>
          <p:cNvGrpSpPr/>
          <p:nvPr/>
        </p:nvGrpSpPr>
        <p:grpSpPr>
          <a:xfrm>
            <a:off x="2547661" y="8733227"/>
            <a:ext cx="247470" cy="276999"/>
            <a:chOff x="8014278" y="3151414"/>
            <a:chExt cx="305788" cy="330474"/>
          </a:xfrm>
        </p:grpSpPr>
        <p:sp>
          <p:nvSpPr>
            <p:cNvPr id="57" name="ZoneTexte 83">
              <a:extLst>
                <a:ext uri="{FF2B5EF4-FFF2-40B4-BE49-F238E27FC236}">
                  <a16:creationId xmlns:a16="http://schemas.microsoft.com/office/drawing/2014/main" id="{030ADB0D-01DE-4DA6-BC48-739F66BD01F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8" name="ZoneTexte 84">
              <a:extLst>
                <a:ext uri="{FF2B5EF4-FFF2-40B4-BE49-F238E27FC236}">
                  <a16:creationId xmlns:a16="http://schemas.microsoft.com/office/drawing/2014/main" id="{6EADDE09-BE42-4928-8A83-0B04BEA4DA6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8A537F61-0170-4ACF-A1EE-40637EF31C95}"/>
              </a:ext>
            </a:extLst>
          </p:cNvPr>
          <p:cNvGrpSpPr/>
          <p:nvPr/>
        </p:nvGrpSpPr>
        <p:grpSpPr>
          <a:xfrm>
            <a:off x="1583591" y="9208593"/>
            <a:ext cx="1339378" cy="260528"/>
            <a:chOff x="1377394" y="3381206"/>
            <a:chExt cx="1339378" cy="260528"/>
          </a:xfrm>
        </p:grpSpPr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8198400E-2AD2-404D-A3F8-433E072A5DA0}"/>
                </a:ext>
              </a:extLst>
            </p:cNvPr>
            <p:cNvSpPr txBox="1"/>
            <p:nvPr/>
          </p:nvSpPr>
          <p:spPr>
            <a:xfrm>
              <a:off x="1377394" y="3410902"/>
              <a:ext cx="108780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/>
                <a:t>M 8 x 20</a:t>
              </a:r>
            </a:p>
          </p:txBody>
        </p: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822DA6A7-978C-49EE-8887-8412ED2364EA}"/>
                </a:ext>
              </a:extLst>
            </p:cNvPr>
            <p:cNvCxnSpPr/>
            <p:nvPr/>
          </p:nvCxnSpPr>
          <p:spPr>
            <a:xfrm flipV="1">
              <a:off x="2188217" y="3381206"/>
              <a:ext cx="528555" cy="20580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EFC67CE8-32BC-409C-84AE-7996E98A4735}"/>
                </a:ext>
              </a:extLst>
            </p:cNvPr>
            <p:cNvCxnSpPr/>
            <p:nvPr/>
          </p:nvCxnSpPr>
          <p:spPr>
            <a:xfrm flipH="1">
              <a:off x="1654377" y="3587010"/>
              <a:ext cx="5338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ZoneTexte 66">
            <a:extLst>
              <a:ext uri="{FF2B5EF4-FFF2-40B4-BE49-F238E27FC236}">
                <a16:creationId xmlns:a16="http://schemas.microsoft.com/office/drawing/2014/main" id="{75236E93-BB31-4892-8663-0DC0D2AF8BC4}"/>
              </a:ext>
            </a:extLst>
          </p:cNvPr>
          <p:cNvSpPr txBox="1"/>
          <p:nvPr/>
        </p:nvSpPr>
        <p:spPr>
          <a:xfrm>
            <a:off x="868151" y="879330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10 N.m ±1</a:t>
            </a:r>
          </a:p>
        </p:txBody>
      </p:sp>
      <p:pic>
        <p:nvPicPr>
          <p:cNvPr id="70" name="Image 69">
            <a:extLst>
              <a:ext uri="{FF2B5EF4-FFF2-40B4-BE49-F238E27FC236}">
                <a16:creationId xmlns:a16="http://schemas.microsoft.com/office/drawing/2014/main" id="{4DFC4E55-FC37-4842-B35A-1D685655ED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84" y="8745406"/>
            <a:ext cx="413207" cy="364962"/>
          </a:xfrm>
          <a:prstGeom prst="rect">
            <a:avLst/>
          </a:prstGeom>
        </p:spPr>
      </p:pic>
      <p:grpSp>
        <p:nvGrpSpPr>
          <p:cNvPr id="71" name="Groupe 70">
            <a:extLst>
              <a:ext uri="{FF2B5EF4-FFF2-40B4-BE49-F238E27FC236}">
                <a16:creationId xmlns:a16="http://schemas.microsoft.com/office/drawing/2014/main" id="{880A9120-CD1D-4BDB-869F-46047A68EE67}"/>
              </a:ext>
            </a:extLst>
          </p:cNvPr>
          <p:cNvGrpSpPr/>
          <p:nvPr/>
        </p:nvGrpSpPr>
        <p:grpSpPr>
          <a:xfrm>
            <a:off x="1258100" y="7698880"/>
            <a:ext cx="948678" cy="804593"/>
            <a:chOff x="1051903" y="1871493"/>
            <a:chExt cx="948678" cy="804593"/>
          </a:xfrm>
        </p:grpSpPr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430C04F8-B41B-474D-9490-78B5CD896B2D}"/>
                </a:ext>
              </a:extLst>
            </p:cNvPr>
            <p:cNvCxnSpPr/>
            <p:nvPr/>
          </p:nvCxnSpPr>
          <p:spPr>
            <a:xfrm flipH="1">
              <a:off x="1414647" y="1871493"/>
              <a:ext cx="543903" cy="3871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580C6C79-1536-44C6-BD28-BBDEEC1366D3}"/>
                </a:ext>
              </a:extLst>
            </p:cNvPr>
            <p:cNvCxnSpPr/>
            <p:nvPr/>
          </p:nvCxnSpPr>
          <p:spPr>
            <a:xfrm flipH="1">
              <a:off x="1456678" y="2277808"/>
              <a:ext cx="543903" cy="3871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avec flèche 74">
              <a:extLst>
                <a:ext uri="{FF2B5EF4-FFF2-40B4-BE49-F238E27FC236}">
                  <a16:creationId xmlns:a16="http://schemas.microsoft.com/office/drawing/2014/main" id="{14EA2DE5-51A3-4851-9956-7057B8CD3519}"/>
                </a:ext>
              </a:extLst>
            </p:cNvPr>
            <p:cNvCxnSpPr/>
            <p:nvPr/>
          </p:nvCxnSpPr>
          <p:spPr>
            <a:xfrm>
              <a:off x="1456678" y="2241381"/>
              <a:ext cx="0" cy="434705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5EFE39BA-4F67-4B40-909D-ECC5826034E1}"/>
                </a:ext>
              </a:extLst>
            </p:cNvPr>
            <p:cNvSpPr txBox="1"/>
            <p:nvPr/>
          </p:nvSpPr>
          <p:spPr>
            <a:xfrm>
              <a:off x="1051903" y="2320556"/>
              <a:ext cx="4903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/>
                <a:t>Ø54</a:t>
              </a:r>
            </a:p>
          </p:txBody>
        </p:sp>
      </p:grpSp>
      <p:sp>
        <p:nvSpPr>
          <p:cNvPr id="85" name="ZoneTexte 84">
            <a:extLst>
              <a:ext uri="{FF2B5EF4-FFF2-40B4-BE49-F238E27FC236}">
                <a16:creationId xmlns:a16="http://schemas.microsoft.com/office/drawing/2014/main" id="{B6D8705D-53B5-45A8-8F53-F5C36F6A9463}"/>
              </a:ext>
            </a:extLst>
          </p:cNvPr>
          <p:cNvSpPr txBox="1"/>
          <p:nvPr/>
        </p:nvSpPr>
        <p:spPr>
          <a:xfrm>
            <a:off x="5121085" y="1699425"/>
            <a:ext cx="1232117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LLM 60</a:t>
            </a:r>
          </a:p>
        </p:txBody>
      </p:sp>
      <p:sp>
        <p:nvSpPr>
          <p:cNvPr id="87" name="object 5">
            <a:extLst>
              <a:ext uri="{FF2B5EF4-FFF2-40B4-BE49-F238E27FC236}">
                <a16:creationId xmlns:a16="http://schemas.microsoft.com/office/drawing/2014/main" id="{65D4729E-737E-4AA9-9D54-27678A5812A0}"/>
              </a:ext>
            </a:extLst>
          </p:cNvPr>
          <p:cNvSpPr/>
          <p:nvPr/>
        </p:nvSpPr>
        <p:spPr>
          <a:xfrm>
            <a:off x="161984" y="136868"/>
            <a:ext cx="1255026" cy="3673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6">
            <a:extLst>
              <a:ext uri="{FF2B5EF4-FFF2-40B4-BE49-F238E27FC236}">
                <a16:creationId xmlns:a16="http://schemas.microsoft.com/office/drawing/2014/main" id="{9B727822-983A-449F-9996-D668E94218EE}"/>
              </a:ext>
            </a:extLst>
          </p:cNvPr>
          <p:cNvSpPr txBox="1"/>
          <p:nvPr/>
        </p:nvSpPr>
        <p:spPr>
          <a:xfrm>
            <a:off x="2996191" y="136868"/>
            <a:ext cx="122321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2400" b="1" dirty="0">
                <a:latin typeface="Verdana"/>
                <a:cs typeface="Verdana"/>
              </a:rPr>
              <a:t>ITEM</a:t>
            </a:r>
            <a:endParaRPr sz="2400" dirty="0">
              <a:latin typeface="Verdana"/>
              <a:cs typeface="Verdana"/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AC954DD-4C6D-4D0E-BABF-155815F4B0B6}"/>
              </a:ext>
            </a:extLst>
          </p:cNvPr>
          <p:cNvGrpSpPr/>
          <p:nvPr/>
        </p:nvGrpSpPr>
        <p:grpSpPr>
          <a:xfrm>
            <a:off x="70731" y="465544"/>
            <a:ext cx="7534590" cy="1237072"/>
            <a:chOff x="210402" y="314453"/>
            <a:chExt cx="7236820" cy="761705"/>
          </a:xfrm>
        </p:grpSpPr>
        <p:sp>
          <p:nvSpPr>
            <p:cNvPr id="89" name="object 25">
              <a:extLst>
                <a:ext uri="{FF2B5EF4-FFF2-40B4-BE49-F238E27FC236}">
                  <a16:creationId xmlns:a16="http://schemas.microsoft.com/office/drawing/2014/main" id="{EE324166-6AB8-4FCC-8F33-E627D6466102}"/>
                </a:ext>
              </a:extLst>
            </p:cNvPr>
            <p:cNvSpPr/>
            <p:nvPr/>
          </p:nvSpPr>
          <p:spPr>
            <a:xfrm>
              <a:off x="210402" y="368410"/>
              <a:ext cx="7123980" cy="707748"/>
            </a:xfrm>
            <a:custGeom>
              <a:avLst/>
              <a:gdLst/>
              <a:ahLst/>
              <a:cxnLst/>
              <a:rect l="l" t="t" r="r" b="b"/>
              <a:pathLst>
                <a:path w="6193155" h="3468370">
                  <a:moveTo>
                    <a:pt x="0" y="93725"/>
                  </a:moveTo>
                  <a:lnTo>
                    <a:pt x="7360" y="57221"/>
                  </a:lnTo>
                  <a:lnTo>
                    <a:pt x="27435" y="27432"/>
                  </a:lnTo>
                  <a:lnTo>
                    <a:pt x="57210" y="7358"/>
                  </a:lnTo>
                  <a:lnTo>
                    <a:pt x="93675" y="0"/>
                  </a:lnTo>
                  <a:lnTo>
                    <a:pt x="6098997" y="0"/>
                  </a:lnTo>
                  <a:lnTo>
                    <a:pt x="6135448" y="7358"/>
                  </a:lnTo>
                  <a:lnTo>
                    <a:pt x="6165243" y="27432"/>
                  </a:lnTo>
                  <a:lnTo>
                    <a:pt x="6185347" y="57221"/>
                  </a:lnTo>
                  <a:lnTo>
                    <a:pt x="6192723" y="93725"/>
                  </a:lnTo>
                  <a:lnTo>
                    <a:pt x="6192723" y="3374567"/>
                  </a:lnTo>
                  <a:lnTo>
                    <a:pt x="6185347" y="3411026"/>
                  </a:lnTo>
                  <a:lnTo>
                    <a:pt x="6165243" y="3440803"/>
                  </a:lnTo>
                  <a:lnTo>
                    <a:pt x="6135448" y="3460880"/>
                  </a:lnTo>
                  <a:lnTo>
                    <a:pt x="6098997" y="3468243"/>
                  </a:lnTo>
                  <a:lnTo>
                    <a:pt x="93675" y="3468243"/>
                  </a:lnTo>
                  <a:lnTo>
                    <a:pt x="57210" y="3460880"/>
                  </a:lnTo>
                  <a:lnTo>
                    <a:pt x="27435" y="3440803"/>
                  </a:lnTo>
                  <a:lnTo>
                    <a:pt x="7360" y="3411026"/>
                  </a:lnTo>
                  <a:lnTo>
                    <a:pt x="0" y="3374567"/>
                  </a:lnTo>
                  <a:lnTo>
                    <a:pt x="0" y="93725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9A140D7-00B3-4028-8EE8-AD805C6C9461}"/>
                </a:ext>
              </a:extLst>
            </p:cNvPr>
            <p:cNvSpPr txBox="1"/>
            <p:nvPr/>
          </p:nvSpPr>
          <p:spPr>
            <a:xfrm>
              <a:off x="464307" y="314453"/>
              <a:ext cx="67732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Interfaces mécaniques</a:t>
              </a:r>
            </a:p>
          </p:txBody>
        </p:sp>
        <p:sp>
          <p:nvSpPr>
            <p:cNvPr id="91" name="ZoneTexte 90">
              <a:extLst>
                <a:ext uri="{FF2B5EF4-FFF2-40B4-BE49-F238E27FC236}">
                  <a16:creationId xmlns:a16="http://schemas.microsoft.com/office/drawing/2014/main" id="{2F9FE73E-6D71-4D53-9BDF-72E5BF04F714}"/>
                </a:ext>
              </a:extLst>
            </p:cNvPr>
            <p:cNvSpPr txBox="1"/>
            <p:nvPr/>
          </p:nvSpPr>
          <p:spPr>
            <a:xfrm>
              <a:off x="257295" y="675742"/>
              <a:ext cx="71899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/>
                <a:t>LL ; LLM 60 ; LR ; LRL ; TOP/Bi-TOP ; LTO 60 ; SM ; Applique/Patin</a:t>
              </a:r>
            </a:p>
          </p:txBody>
        </p:sp>
      </p:grpSp>
      <p:pic>
        <p:nvPicPr>
          <p:cNvPr id="92" name="Image 91">
            <a:extLst>
              <a:ext uri="{FF2B5EF4-FFF2-40B4-BE49-F238E27FC236}">
                <a16:creationId xmlns:a16="http://schemas.microsoft.com/office/drawing/2014/main" id="{79219F62-F3AB-44DD-93F1-1805A6897F1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8501" b="10976"/>
          <a:stretch/>
        </p:blipFill>
        <p:spPr>
          <a:xfrm>
            <a:off x="5333214" y="0"/>
            <a:ext cx="1920954" cy="894066"/>
          </a:xfrm>
          <a:prstGeom prst="rect">
            <a:avLst/>
          </a:prstGeom>
        </p:spPr>
      </p:pic>
      <p:grpSp>
        <p:nvGrpSpPr>
          <p:cNvPr id="93" name="Groupe 92">
            <a:extLst>
              <a:ext uri="{FF2B5EF4-FFF2-40B4-BE49-F238E27FC236}">
                <a16:creationId xmlns:a16="http://schemas.microsoft.com/office/drawing/2014/main" id="{63D86EFE-2FEC-4E24-8B36-852CBEAF8573}"/>
              </a:ext>
            </a:extLst>
          </p:cNvPr>
          <p:cNvGrpSpPr/>
          <p:nvPr/>
        </p:nvGrpSpPr>
        <p:grpSpPr>
          <a:xfrm>
            <a:off x="4867106" y="4431757"/>
            <a:ext cx="247470" cy="253599"/>
            <a:chOff x="8014278" y="3151414"/>
            <a:chExt cx="305788" cy="302557"/>
          </a:xfrm>
        </p:grpSpPr>
        <p:sp>
          <p:nvSpPr>
            <p:cNvPr id="94" name="ZoneTexte 83">
              <a:extLst>
                <a:ext uri="{FF2B5EF4-FFF2-40B4-BE49-F238E27FC236}">
                  <a16:creationId xmlns:a16="http://schemas.microsoft.com/office/drawing/2014/main" id="{C1BFBD32-A85C-4B62-894D-BB278C9DC32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95" name="ZoneTexte 84">
              <a:extLst>
                <a:ext uri="{FF2B5EF4-FFF2-40B4-BE49-F238E27FC236}">
                  <a16:creationId xmlns:a16="http://schemas.microsoft.com/office/drawing/2014/main" id="{D5AA1F66-5E47-4912-AB43-FDF21EC05C1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97" name="Groupe 96">
            <a:extLst>
              <a:ext uri="{FF2B5EF4-FFF2-40B4-BE49-F238E27FC236}">
                <a16:creationId xmlns:a16="http://schemas.microsoft.com/office/drawing/2014/main" id="{8D28BA5A-2601-453E-B11A-26B45DE1F563}"/>
              </a:ext>
            </a:extLst>
          </p:cNvPr>
          <p:cNvGrpSpPr/>
          <p:nvPr/>
        </p:nvGrpSpPr>
        <p:grpSpPr>
          <a:xfrm>
            <a:off x="5300385" y="3052526"/>
            <a:ext cx="247470" cy="276999"/>
            <a:chOff x="8014278" y="3151414"/>
            <a:chExt cx="305788" cy="330474"/>
          </a:xfrm>
        </p:grpSpPr>
        <p:sp>
          <p:nvSpPr>
            <p:cNvPr id="98" name="ZoneTexte 83">
              <a:extLst>
                <a:ext uri="{FF2B5EF4-FFF2-40B4-BE49-F238E27FC236}">
                  <a16:creationId xmlns:a16="http://schemas.microsoft.com/office/drawing/2014/main" id="{84B4F3C1-4B4C-4079-A12A-B1B9E3663CE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99" name="ZoneTexte 84">
              <a:extLst>
                <a:ext uri="{FF2B5EF4-FFF2-40B4-BE49-F238E27FC236}">
                  <a16:creationId xmlns:a16="http://schemas.microsoft.com/office/drawing/2014/main" id="{A7E2A001-AE39-4676-AEF5-EEA0F94F224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sp>
        <p:nvSpPr>
          <p:cNvPr id="90" name="ZoneTexte 89">
            <a:extLst>
              <a:ext uri="{FF2B5EF4-FFF2-40B4-BE49-F238E27FC236}">
                <a16:creationId xmlns:a16="http://schemas.microsoft.com/office/drawing/2014/main" id="{EAF34C69-3418-48D7-A685-8D0CE4E036EC}"/>
              </a:ext>
            </a:extLst>
          </p:cNvPr>
          <p:cNvSpPr txBox="1"/>
          <p:nvPr/>
        </p:nvSpPr>
        <p:spPr>
          <a:xfrm>
            <a:off x="1686838" y="3152791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10 N.m ±1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7A2CFE04-93F0-441C-871B-EF4854EFD9C5}"/>
              </a:ext>
            </a:extLst>
          </p:cNvPr>
          <p:cNvSpPr txBox="1"/>
          <p:nvPr/>
        </p:nvSpPr>
        <p:spPr>
          <a:xfrm>
            <a:off x="6307939" y="2414780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C60797-036E-4839-9383-0ADCD350132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3" t="11893" r="20849" b="19663"/>
          <a:stretch/>
        </p:blipFill>
        <p:spPr>
          <a:xfrm>
            <a:off x="5770289" y="2357104"/>
            <a:ext cx="469015" cy="419874"/>
          </a:xfrm>
          <a:prstGeom prst="rect">
            <a:avLst/>
          </a:prstGeom>
        </p:spPr>
      </p:pic>
      <p:pic>
        <p:nvPicPr>
          <p:cNvPr id="101" name="Image 100">
            <a:extLst>
              <a:ext uri="{FF2B5EF4-FFF2-40B4-BE49-F238E27FC236}">
                <a16:creationId xmlns:a16="http://schemas.microsoft.com/office/drawing/2014/main" id="{DD9B0D94-5CEE-4322-814B-F428AB3036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10" y="3090874"/>
            <a:ext cx="443671" cy="391869"/>
          </a:xfrm>
          <a:prstGeom prst="rect">
            <a:avLst/>
          </a:prstGeom>
        </p:spPr>
      </p:pic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DC3219DD-DBF5-4993-96F5-82EAF9ED763F}"/>
              </a:ext>
            </a:extLst>
          </p:cNvPr>
          <p:cNvGrpSpPr/>
          <p:nvPr/>
        </p:nvGrpSpPr>
        <p:grpSpPr>
          <a:xfrm flipH="1">
            <a:off x="698861" y="3787267"/>
            <a:ext cx="1151534" cy="281660"/>
            <a:chOff x="1377394" y="3381206"/>
            <a:chExt cx="1339378" cy="260528"/>
          </a:xfrm>
        </p:grpSpPr>
        <p:sp>
          <p:nvSpPr>
            <p:cNvPr id="103" name="ZoneTexte 102">
              <a:extLst>
                <a:ext uri="{FF2B5EF4-FFF2-40B4-BE49-F238E27FC236}">
                  <a16:creationId xmlns:a16="http://schemas.microsoft.com/office/drawing/2014/main" id="{E6D8AEBF-86DA-4991-AA5B-C3D64045A910}"/>
                </a:ext>
              </a:extLst>
            </p:cNvPr>
            <p:cNvSpPr txBox="1"/>
            <p:nvPr/>
          </p:nvSpPr>
          <p:spPr>
            <a:xfrm>
              <a:off x="1377394" y="3410902"/>
              <a:ext cx="108780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/>
                <a:t>M 8 x 20</a:t>
              </a:r>
            </a:p>
          </p:txBody>
        </p:sp>
        <p:cxnSp>
          <p:nvCxnSpPr>
            <p:cNvPr id="104" name="Connecteur droit avec flèche 103">
              <a:extLst>
                <a:ext uri="{FF2B5EF4-FFF2-40B4-BE49-F238E27FC236}">
                  <a16:creationId xmlns:a16="http://schemas.microsoft.com/office/drawing/2014/main" id="{AE1CC7D8-8D1C-48EE-B081-206035402D32}"/>
                </a:ext>
              </a:extLst>
            </p:cNvPr>
            <p:cNvCxnSpPr/>
            <p:nvPr/>
          </p:nvCxnSpPr>
          <p:spPr>
            <a:xfrm flipV="1">
              <a:off x="2188217" y="3381206"/>
              <a:ext cx="528555" cy="20580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3520B2F1-09AD-4B7E-984A-F2B808956355}"/>
                </a:ext>
              </a:extLst>
            </p:cNvPr>
            <p:cNvCxnSpPr/>
            <p:nvPr/>
          </p:nvCxnSpPr>
          <p:spPr>
            <a:xfrm flipH="1">
              <a:off x="1654377" y="3587010"/>
              <a:ext cx="5338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Image 108">
            <a:extLst>
              <a:ext uri="{FF2B5EF4-FFF2-40B4-BE49-F238E27FC236}">
                <a16:creationId xmlns:a16="http://schemas.microsoft.com/office/drawing/2014/main" id="{B5CF4318-1CAC-4E03-86DD-C489E459A67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4" t="10849" r="10777" b="10849"/>
          <a:stretch/>
        </p:blipFill>
        <p:spPr>
          <a:xfrm>
            <a:off x="3782074" y="6596463"/>
            <a:ext cx="3597019" cy="2636234"/>
          </a:xfrm>
          <a:prstGeom prst="rect">
            <a:avLst/>
          </a:prstGeom>
        </p:spPr>
      </p:pic>
      <p:sp>
        <p:nvSpPr>
          <p:cNvPr id="111" name="object 16">
            <a:extLst>
              <a:ext uri="{FF2B5EF4-FFF2-40B4-BE49-F238E27FC236}">
                <a16:creationId xmlns:a16="http://schemas.microsoft.com/office/drawing/2014/main" id="{FBF9137F-6E39-4375-A590-7AED65C1D77C}"/>
              </a:ext>
            </a:extLst>
          </p:cNvPr>
          <p:cNvSpPr/>
          <p:nvPr/>
        </p:nvSpPr>
        <p:spPr>
          <a:xfrm>
            <a:off x="6383664" y="5568178"/>
            <a:ext cx="886263" cy="72738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2" name="object 17">
            <a:extLst>
              <a:ext uri="{FF2B5EF4-FFF2-40B4-BE49-F238E27FC236}">
                <a16:creationId xmlns:a16="http://schemas.microsoft.com/office/drawing/2014/main" id="{060CBC93-03C4-49F6-B98B-52A8E22252D0}"/>
              </a:ext>
            </a:extLst>
          </p:cNvPr>
          <p:cNvSpPr/>
          <p:nvPr/>
        </p:nvSpPr>
        <p:spPr>
          <a:xfrm>
            <a:off x="6253222" y="5700489"/>
            <a:ext cx="506631" cy="42797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3" name="Groupe 112">
            <a:extLst>
              <a:ext uri="{FF2B5EF4-FFF2-40B4-BE49-F238E27FC236}">
                <a16:creationId xmlns:a16="http://schemas.microsoft.com/office/drawing/2014/main" id="{454C3223-F62E-4D86-AC72-1796074A2693}"/>
              </a:ext>
            </a:extLst>
          </p:cNvPr>
          <p:cNvGrpSpPr/>
          <p:nvPr/>
        </p:nvGrpSpPr>
        <p:grpSpPr>
          <a:xfrm>
            <a:off x="5635166" y="7381135"/>
            <a:ext cx="247470" cy="253599"/>
            <a:chOff x="8014278" y="3151414"/>
            <a:chExt cx="305788" cy="302557"/>
          </a:xfrm>
        </p:grpSpPr>
        <p:sp>
          <p:nvSpPr>
            <p:cNvPr id="114" name="ZoneTexte 83">
              <a:extLst>
                <a:ext uri="{FF2B5EF4-FFF2-40B4-BE49-F238E27FC236}">
                  <a16:creationId xmlns:a16="http://schemas.microsoft.com/office/drawing/2014/main" id="{C55D163B-E6B0-4C41-A594-BD2FF6CB7AC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15" name="ZoneTexte 84">
              <a:extLst>
                <a:ext uri="{FF2B5EF4-FFF2-40B4-BE49-F238E27FC236}">
                  <a16:creationId xmlns:a16="http://schemas.microsoft.com/office/drawing/2014/main" id="{D1557D90-E547-4AF3-BF23-CF2363CF2A3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B7760E03-951F-46B6-BFF5-351D33B58BE8}"/>
              </a:ext>
            </a:extLst>
          </p:cNvPr>
          <p:cNvGrpSpPr/>
          <p:nvPr/>
        </p:nvGrpSpPr>
        <p:grpSpPr>
          <a:xfrm>
            <a:off x="3938081" y="8582081"/>
            <a:ext cx="247470" cy="276999"/>
            <a:chOff x="8014278" y="3151414"/>
            <a:chExt cx="305788" cy="330474"/>
          </a:xfrm>
        </p:grpSpPr>
        <p:sp>
          <p:nvSpPr>
            <p:cNvPr id="117" name="ZoneTexte 83">
              <a:extLst>
                <a:ext uri="{FF2B5EF4-FFF2-40B4-BE49-F238E27FC236}">
                  <a16:creationId xmlns:a16="http://schemas.microsoft.com/office/drawing/2014/main" id="{91C7A03E-AD05-441A-ACB1-A836E7D8926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18" name="ZoneTexte 84">
              <a:extLst>
                <a:ext uri="{FF2B5EF4-FFF2-40B4-BE49-F238E27FC236}">
                  <a16:creationId xmlns:a16="http://schemas.microsoft.com/office/drawing/2014/main" id="{2D7F7CC2-F1F5-4121-A3EE-1EE557AC413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119" name="Groupe 118">
            <a:extLst>
              <a:ext uri="{FF2B5EF4-FFF2-40B4-BE49-F238E27FC236}">
                <a16:creationId xmlns:a16="http://schemas.microsoft.com/office/drawing/2014/main" id="{713115C8-0C30-44B4-9E7E-01B9A5D8AC78}"/>
              </a:ext>
            </a:extLst>
          </p:cNvPr>
          <p:cNvGrpSpPr/>
          <p:nvPr/>
        </p:nvGrpSpPr>
        <p:grpSpPr>
          <a:xfrm>
            <a:off x="6434362" y="7613311"/>
            <a:ext cx="247470" cy="276999"/>
            <a:chOff x="8014278" y="3151414"/>
            <a:chExt cx="305788" cy="330474"/>
          </a:xfrm>
        </p:grpSpPr>
        <p:sp>
          <p:nvSpPr>
            <p:cNvPr id="120" name="ZoneTexte 83">
              <a:extLst>
                <a:ext uri="{FF2B5EF4-FFF2-40B4-BE49-F238E27FC236}">
                  <a16:creationId xmlns:a16="http://schemas.microsoft.com/office/drawing/2014/main" id="{B9B27240-E57C-4C0D-931B-D50438B4A4E3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21" name="ZoneTexte 84">
              <a:extLst>
                <a:ext uri="{FF2B5EF4-FFF2-40B4-BE49-F238E27FC236}">
                  <a16:creationId xmlns:a16="http://schemas.microsoft.com/office/drawing/2014/main" id="{7CD0C4A1-15FD-4684-8538-D64507D57A9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122" name="Groupe 121">
            <a:extLst>
              <a:ext uri="{FF2B5EF4-FFF2-40B4-BE49-F238E27FC236}">
                <a16:creationId xmlns:a16="http://schemas.microsoft.com/office/drawing/2014/main" id="{E70CE3EE-17EE-4CDD-B9DE-1263AE7D0DD8}"/>
              </a:ext>
            </a:extLst>
          </p:cNvPr>
          <p:cNvGrpSpPr/>
          <p:nvPr/>
        </p:nvGrpSpPr>
        <p:grpSpPr>
          <a:xfrm>
            <a:off x="4866245" y="7242635"/>
            <a:ext cx="247470" cy="276999"/>
            <a:chOff x="8014278" y="3151414"/>
            <a:chExt cx="305788" cy="330474"/>
          </a:xfrm>
        </p:grpSpPr>
        <p:sp>
          <p:nvSpPr>
            <p:cNvPr id="123" name="ZoneTexte 83">
              <a:extLst>
                <a:ext uri="{FF2B5EF4-FFF2-40B4-BE49-F238E27FC236}">
                  <a16:creationId xmlns:a16="http://schemas.microsoft.com/office/drawing/2014/main" id="{BADA1FA9-39B6-46AA-B802-468F47EF1D3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24" name="ZoneTexte 84">
              <a:extLst>
                <a:ext uri="{FF2B5EF4-FFF2-40B4-BE49-F238E27FC236}">
                  <a16:creationId xmlns:a16="http://schemas.microsoft.com/office/drawing/2014/main" id="{6596E37D-B847-4B4B-BFE9-67F699CA953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cxnSp>
        <p:nvCxnSpPr>
          <p:cNvPr id="125" name="Connecteur droit avec flèche 124">
            <a:extLst>
              <a:ext uri="{FF2B5EF4-FFF2-40B4-BE49-F238E27FC236}">
                <a16:creationId xmlns:a16="http://schemas.microsoft.com/office/drawing/2014/main" id="{D1159E8F-FA4E-4028-BEDF-6E50BBCD41B6}"/>
              </a:ext>
            </a:extLst>
          </p:cNvPr>
          <p:cNvCxnSpPr>
            <a:cxnSpLocks/>
            <a:endCxn id="111" idx="2"/>
          </p:cNvCxnSpPr>
          <p:nvPr/>
        </p:nvCxnSpPr>
        <p:spPr>
          <a:xfrm flipV="1">
            <a:off x="6741789" y="6295559"/>
            <a:ext cx="85007" cy="4148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ZoneTexte 125">
            <a:extLst>
              <a:ext uri="{FF2B5EF4-FFF2-40B4-BE49-F238E27FC236}">
                <a16:creationId xmlns:a16="http://schemas.microsoft.com/office/drawing/2014/main" id="{CB85FA28-5086-4554-88D3-280BBDC8F547}"/>
              </a:ext>
            </a:extLst>
          </p:cNvPr>
          <p:cNvSpPr txBox="1"/>
          <p:nvPr/>
        </p:nvSpPr>
        <p:spPr>
          <a:xfrm>
            <a:off x="5404924" y="2396221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E04CDE76-44DC-40B7-9AF0-5C788715EB3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74800" y="5380779"/>
            <a:ext cx="1115631" cy="1551257"/>
          </a:xfrm>
          <a:prstGeom prst="rect">
            <a:avLst/>
          </a:prstGeom>
        </p:spPr>
      </p:pic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070FDD0B-9A29-43A7-8C64-3F6E3785C0A7}"/>
              </a:ext>
            </a:extLst>
          </p:cNvPr>
          <p:cNvCxnSpPr/>
          <p:nvPr/>
        </p:nvCxnSpPr>
        <p:spPr>
          <a:xfrm>
            <a:off x="5325862" y="6863402"/>
            <a:ext cx="423514" cy="0"/>
          </a:xfrm>
          <a:prstGeom prst="line">
            <a:avLst/>
          </a:prstGeom>
          <a:ln w="142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462BAE04-48FB-490A-ADC2-FABC68598EB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083" y="9085287"/>
            <a:ext cx="520338" cy="490069"/>
          </a:xfrm>
          <a:prstGeom prst="rect">
            <a:avLst/>
          </a:prstGeom>
        </p:spPr>
      </p:pic>
      <p:sp>
        <p:nvSpPr>
          <p:cNvPr id="127" name="ZoneTexte 126">
            <a:extLst>
              <a:ext uri="{FF2B5EF4-FFF2-40B4-BE49-F238E27FC236}">
                <a16:creationId xmlns:a16="http://schemas.microsoft.com/office/drawing/2014/main" id="{87CA6537-0DBC-4329-88CB-6B6E6A9479CA}"/>
              </a:ext>
            </a:extLst>
          </p:cNvPr>
          <p:cNvSpPr txBox="1"/>
          <p:nvPr/>
        </p:nvSpPr>
        <p:spPr>
          <a:xfrm>
            <a:off x="5264287" y="9185429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50 N.m ±1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3D6CB65C-C660-4F32-9796-09A7B47FA3E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9" t="8381" r="6653" b="10497"/>
          <a:stretch/>
        </p:blipFill>
        <p:spPr>
          <a:xfrm>
            <a:off x="506195" y="4533283"/>
            <a:ext cx="3094594" cy="2094613"/>
          </a:xfrm>
          <a:prstGeom prst="rect">
            <a:avLst/>
          </a:prstGeom>
        </p:spPr>
      </p:pic>
      <p:sp>
        <p:nvSpPr>
          <p:cNvPr id="138" name="ZoneTexte 137"/>
          <p:cNvSpPr txBox="1"/>
          <p:nvPr/>
        </p:nvSpPr>
        <p:spPr>
          <a:xfrm>
            <a:off x="743094" y="4695810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50 N.m ±1</a:t>
            </a:r>
          </a:p>
        </p:txBody>
      </p:sp>
      <p:pic>
        <p:nvPicPr>
          <p:cNvPr id="128" name="Picture 2">
            <a:extLst>
              <a:ext uri="{FF2B5EF4-FFF2-40B4-BE49-F238E27FC236}">
                <a16:creationId xmlns:a16="http://schemas.microsoft.com/office/drawing/2014/main" id="{62FE7C68-C2E5-45FB-9BFD-A621BF6C32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3" t="36199" r="73532" b="15817"/>
          <a:stretch/>
        </p:blipFill>
        <p:spPr bwMode="auto">
          <a:xfrm>
            <a:off x="135341" y="5148952"/>
            <a:ext cx="399484" cy="163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AF8D2A2-30AE-43AF-80C1-35AB1BCF358A}"/>
              </a:ext>
            </a:extLst>
          </p:cNvPr>
          <p:cNvCxnSpPr>
            <a:cxnSpLocks/>
          </p:cNvCxnSpPr>
          <p:nvPr/>
        </p:nvCxnSpPr>
        <p:spPr>
          <a:xfrm flipH="1">
            <a:off x="3664038" y="4753472"/>
            <a:ext cx="334984" cy="73284"/>
          </a:xfrm>
          <a:prstGeom prst="line">
            <a:avLst/>
          </a:prstGeom>
          <a:ln w="6350">
            <a:solidFill>
              <a:srgbClr val="9C9C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e 128">
            <a:extLst>
              <a:ext uri="{FF2B5EF4-FFF2-40B4-BE49-F238E27FC236}">
                <a16:creationId xmlns:a16="http://schemas.microsoft.com/office/drawing/2014/main" id="{C0094394-A70E-4C1A-9D48-D53A1503B34A}"/>
              </a:ext>
            </a:extLst>
          </p:cNvPr>
          <p:cNvGrpSpPr/>
          <p:nvPr/>
        </p:nvGrpSpPr>
        <p:grpSpPr>
          <a:xfrm>
            <a:off x="675954" y="5356037"/>
            <a:ext cx="247470" cy="253599"/>
            <a:chOff x="8014278" y="3151414"/>
            <a:chExt cx="305788" cy="302557"/>
          </a:xfrm>
        </p:grpSpPr>
        <p:sp>
          <p:nvSpPr>
            <p:cNvPr id="130" name="ZoneTexte 83">
              <a:extLst>
                <a:ext uri="{FF2B5EF4-FFF2-40B4-BE49-F238E27FC236}">
                  <a16:creationId xmlns:a16="http://schemas.microsoft.com/office/drawing/2014/main" id="{4EECE645-424C-4ED7-9FF5-EAA7D0F7115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31" name="ZoneTexte 84">
              <a:extLst>
                <a:ext uri="{FF2B5EF4-FFF2-40B4-BE49-F238E27FC236}">
                  <a16:creationId xmlns:a16="http://schemas.microsoft.com/office/drawing/2014/main" id="{97CE0772-CB3F-42D7-8917-5D4F9B88834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893525B8-41EF-453E-AEAA-9953A4B17531}"/>
              </a:ext>
            </a:extLst>
          </p:cNvPr>
          <p:cNvGrpSpPr/>
          <p:nvPr/>
        </p:nvGrpSpPr>
        <p:grpSpPr>
          <a:xfrm>
            <a:off x="778643" y="3238017"/>
            <a:ext cx="247470" cy="276999"/>
            <a:chOff x="8014278" y="3151414"/>
            <a:chExt cx="305788" cy="330474"/>
          </a:xfrm>
        </p:grpSpPr>
        <p:sp>
          <p:nvSpPr>
            <p:cNvPr id="140" name="ZoneTexte 83">
              <a:extLst>
                <a:ext uri="{FF2B5EF4-FFF2-40B4-BE49-F238E27FC236}">
                  <a16:creationId xmlns:a16="http://schemas.microsoft.com/office/drawing/2014/main" id="{0FE7C37E-65E9-423C-81AF-2C0E4A8A928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41" name="ZoneTexte 84">
              <a:extLst>
                <a:ext uri="{FF2B5EF4-FFF2-40B4-BE49-F238E27FC236}">
                  <a16:creationId xmlns:a16="http://schemas.microsoft.com/office/drawing/2014/main" id="{AA852534-3A53-440A-8A2C-06916C54819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73E72F71-519C-412A-9F5A-559C8FCEA456}"/>
              </a:ext>
            </a:extLst>
          </p:cNvPr>
          <p:cNvGrpSpPr/>
          <p:nvPr/>
        </p:nvGrpSpPr>
        <p:grpSpPr>
          <a:xfrm>
            <a:off x="1044476" y="5053529"/>
            <a:ext cx="247470" cy="276999"/>
            <a:chOff x="8014278" y="3151414"/>
            <a:chExt cx="305788" cy="330474"/>
          </a:xfrm>
        </p:grpSpPr>
        <p:sp>
          <p:nvSpPr>
            <p:cNvPr id="144" name="ZoneTexte 83">
              <a:extLst>
                <a:ext uri="{FF2B5EF4-FFF2-40B4-BE49-F238E27FC236}">
                  <a16:creationId xmlns:a16="http://schemas.microsoft.com/office/drawing/2014/main" id="{D82C8725-BCC6-48AB-BB8C-1D6E08B3915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45" name="ZoneTexte 84">
              <a:extLst>
                <a:ext uri="{FF2B5EF4-FFF2-40B4-BE49-F238E27FC236}">
                  <a16:creationId xmlns:a16="http://schemas.microsoft.com/office/drawing/2014/main" id="{4D083D44-A356-4090-932E-2E445C0E49C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146" name="Groupe 145">
            <a:extLst>
              <a:ext uri="{FF2B5EF4-FFF2-40B4-BE49-F238E27FC236}">
                <a16:creationId xmlns:a16="http://schemas.microsoft.com/office/drawing/2014/main" id="{1A72170F-74E9-4761-BC0E-2D81F24F2AE4}"/>
              </a:ext>
            </a:extLst>
          </p:cNvPr>
          <p:cNvGrpSpPr/>
          <p:nvPr/>
        </p:nvGrpSpPr>
        <p:grpSpPr>
          <a:xfrm>
            <a:off x="3214186" y="5555937"/>
            <a:ext cx="247470" cy="276999"/>
            <a:chOff x="8014278" y="3151414"/>
            <a:chExt cx="305788" cy="330474"/>
          </a:xfrm>
        </p:grpSpPr>
        <p:sp>
          <p:nvSpPr>
            <p:cNvPr id="147" name="ZoneTexte 83">
              <a:extLst>
                <a:ext uri="{FF2B5EF4-FFF2-40B4-BE49-F238E27FC236}">
                  <a16:creationId xmlns:a16="http://schemas.microsoft.com/office/drawing/2014/main" id="{12A8E520-6AD6-4FD8-A3F3-499FE9D0804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48" name="ZoneTexte 84">
              <a:extLst>
                <a:ext uri="{FF2B5EF4-FFF2-40B4-BE49-F238E27FC236}">
                  <a16:creationId xmlns:a16="http://schemas.microsoft.com/office/drawing/2014/main" id="{5D6222AE-A284-4F55-BDD0-B721C3E672E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88AA2590-C0BE-4257-BFC9-79894DCB8938}"/>
              </a:ext>
            </a:extLst>
          </p:cNvPr>
          <p:cNvGrpSpPr/>
          <p:nvPr/>
        </p:nvGrpSpPr>
        <p:grpSpPr>
          <a:xfrm>
            <a:off x="1520194" y="5344337"/>
            <a:ext cx="247470" cy="276999"/>
            <a:chOff x="8014278" y="3151414"/>
            <a:chExt cx="305788" cy="330474"/>
          </a:xfrm>
        </p:grpSpPr>
        <p:sp>
          <p:nvSpPr>
            <p:cNvPr id="150" name="ZoneTexte 83">
              <a:extLst>
                <a:ext uri="{FF2B5EF4-FFF2-40B4-BE49-F238E27FC236}">
                  <a16:creationId xmlns:a16="http://schemas.microsoft.com/office/drawing/2014/main" id="{C9F6D259-B638-4796-AA1F-1E9828E7BAC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51" name="ZoneTexte 84">
              <a:extLst>
                <a:ext uri="{FF2B5EF4-FFF2-40B4-BE49-F238E27FC236}">
                  <a16:creationId xmlns:a16="http://schemas.microsoft.com/office/drawing/2014/main" id="{73D71B91-09DA-4AF1-86D9-A8BA37C96F3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59D8CAF6-E74B-4FA2-ACF8-8D9B08E754D7}"/>
              </a:ext>
            </a:extLst>
          </p:cNvPr>
          <p:cNvGrpSpPr/>
          <p:nvPr/>
        </p:nvGrpSpPr>
        <p:grpSpPr>
          <a:xfrm>
            <a:off x="2655534" y="5609636"/>
            <a:ext cx="247470" cy="276999"/>
            <a:chOff x="8014278" y="3151414"/>
            <a:chExt cx="305788" cy="330474"/>
          </a:xfrm>
        </p:grpSpPr>
        <p:sp>
          <p:nvSpPr>
            <p:cNvPr id="153" name="ZoneTexte 83">
              <a:extLst>
                <a:ext uri="{FF2B5EF4-FFF2-40B4-BE49-F238E27FC236}">
                  <a16:creationId xmlns:a16="http://schemas.microsoft.com/office/drawing/2014/main" id="{6107B906-4105-4D0C-ACD9-05AE71E8AA9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54" name="ZoneTexte 84">
              <a:extLst>
                <a:ext uri="{FF2B5EF4-FFF2-40B4-BE49-F238E27FC236}">
                  <a16:creationId xmlns:a16="http://schemas.microsoft.com/office/drawing/2014/main" id="{444FF7AF-6794-48BA-A52A-38A05FF65F1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5</a:t>
              </a:r>
            </a:p>
          </p:txBody>
        </p:sp>
      </p:grpSp>
      <p:sp>
        <p:nvSpPr>
          <p:cNvPr id="155" name="Espace réservé du pied de page 39">
            <a:extLst>
              <a:ext uri="{FF2B5EF4-FFF2-40B4-BE49-F238E27FC236}">
                <a16:creationId xmlns:a16="http://schemas.microsoft.com/office/drawing/2014/main" id="{6A888D19-0EC7-4401-ABCD-FE3279F01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44799" y="10102264"/>
            <a:ext cx="1189869" cy="242952"/>
          </a:xfrm>
          <a:ln>
            <a:noFill/>
          </a:ln>
        </p:spPr>
        <p:txBody>
          <a:bodyPr/>
          <a:lstStyle/>
          <a:p>
            <a:r>
              <a:rPr lang="fr-FR" dirty="0"/>
              <a:t>0689_5003_A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665C2E8E-79BC-47CD-8C1A-A4E513714A77}"/>
              </a:ext>
            </a:extLst>
          </p:cNvPr>
          <p:cNvGrpSpPr/>
          <p:nvPr/>
        </p:nvGrpSpPr>
        <p:grpSpPr>
          <a:xfrm>
            <a:off x="1406549" y="2344513"/>
            <a:ext cx="247470" cy="253599"/>
            <a:chOff x="8014278" y="3151414"/>
            <a:chExt cx="305788" cy="302557"/>
          </a:xfrm>
        </p:grpSpPr>
        <p:sp>
          <p:nvSpPr>
            <p:cNvPr id="156" name="ZoneTexte 83">
              <a:extLst>
                <a:ext uri="{FF2B5EF4-FFF2-40B4-BE49-F238E27FC236}">
                  <a16:creationId xmlns:a16="http://schemas.microsoft.com/office/drawing/2014/main" id="{41D7AAE0-A0C3-4F6F-AB19-E9336F9E3A3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57" name="ZoneTexte 84">
              <a:extLst>
                <a:ext uri="{FF2B5EF4-FFF2-40B4-BE49-F238E27FC236}">
                  <a16:creationId xmlns:a16="http://schemas.microsoft.com/office/drawing/2014/main" id="{B0037371-7457-411D-AC48-79589835F32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sp>
        <p:nvSpPr>
          <p:cNvPr id="158" name="object 25">
            <a:extLst>
              <a:ext uri="{FF2B5EF4-FFF2-40B4-BE49-F238E27FC236}">
                <a16:creationId xmlns:a16="http://schemas.microsoft.com/office/drawing/2014/main" id="{DD107E3F-4041-4D76-9D99-23AE59DADA55}"/>
              </a:ext>
            </a:extLst>
          </p:cNvPr>
          <p:cNvSpPr/>
          <p:nvPr/>
        </p:nvSpPr>
        <p:spPr>
          <a:xfrm>
            <a:off x="82424" y="1702614"/>
            <a:ext cx="3525977" cy="2645387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25">
            <a:extLst>
              <a:ext uri="{FF2B5EF4-FFF2-40B4-BE49-F238E27FC236}">
                <a16:creationId xmlns:a16="http://schemas.microsoft.com/office/drawing/2014/main" id="{59CB955E-460A-487E-9229-C83D87DC384B}"/>
              </a:ext>
            </a:extLst>
          </p:cNvPr>
          <p:cNvSpPr/>
          <p:nvPr/>
        </p:nvSpPr>
        <p:spPr>
          <a:xfrm>
            <a:off x="3607798" y="1699424"/>
            <a:ext cx="3877971" cy="3523263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25">
            <a:extLst>
              <a:ext uri="{FF2B5EF4-FFF2-40B4-BE49-F238E27FC236}">
                <a16:creationId xmlns:a16="http://schemas.microsoft.com/office/drawing/2014/main" id="{B61B8A25-5761-49A2-A0A6-A95D49CF5B88}"/>
              </a:ext>
            </a:extLst>
          </p:cNvPr>
          <p:cNvSpPr/>
          <p:nvPr/>
        </p:nvSpPr>
        <p:spPr>
          <a:xfrm>
            <a:off x="75363" y="4348001"/>
            <a:ext cx="3533038" cy="2609930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25">
            <a:extLst>
              <a:ext uri="{FF2B5EF4-FFF2-40B4-BE49-F238E27FC236}">
                <a16:creationId xmlns:a16="http://schemas.microsoft.com/office/drawing/2014/main" id="{1433DBFA-E0FF-46C1-9C3C-6E125E2993D7}"/>
              </a:ext>
            </a:extLst>
          </p:cNvPr>
          <p:cNvSpPr/>
          <p:nvPr/>
        </p:nvSpPr>
        <p:spPr>
          <a:xfrm>
            <a:off x="72793" y="6957932"/>
            <a:ext cx="3535006" cy="280836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25">
            <a:extLst>
              <a:ext uri="{FF2B5EF4-FFF2-40B4-BE49-F238E27FC236}">
                <a16:creationId xmlns:a16="http://schemas.microsoft.com/office/drawing/2014/main" id="{82BD91F1-EFAE-4FA6-A70C-F0BDD5673AC5}"/>
              </a:ext>
            </a:extLst>
          </p:cNvPr>
          <p:cNvSpPr/>
          <p:nvPr/>
        </p:nvSpPr>
        <p:spPr>
          <a:xfrm>
            <a:off x="3607798" y="5222688"/>
            <a:ext cx="3877971" cy="4543612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ZoneTexte 162">
            <a:extLst>
              <a:ext uri="{FF2B5EF4-FFF2-40B4-BE49-F238E27FC236}">
                <a16:creationId xmlns:a16="http://schemas.microsoft.com/office/drawing/2014/main" id="{A173A4F0-DA62-4030-885C-BBF08890185E}"/>
              </a:ext>
            </a:extLst>
          </p:cNvPr>
          <p:cNvSpPr txBox="1"/>
          <p:nvPr/>
        </p:nvSpPr>
        <p:spPr>
          <a:xfrm>
            <a:off x="5074372" y="5226048"/>
            <a:ext cx="1232117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SM</a:t>
            </a:r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1F483235-9D00-4EE8-8EE2-DD607908C6CC}"/>
              </a:ext>
            </a:extLst>
          </p:cNvPr>
          <p:cNvSpPr txBox="1"/>
          <p:nvPr/>
        </p:nvSpPr>
        <p:spPr>
          <a:xfrm>
            <a:off x="1135174" y="6962225"/>
            <a:ext cx="1232117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LRL</a:t>
            </a:r>
          </a:p>
        </p:txBody>
      </p:sp>
      <p:sp>
        <p:nvSpPr>
          <p:cNvPr id="165" name="ZoneTexte 164">
            <a:extLst>
              <a:ext uri="{FF2B5EF4-FFF2-40B4-BE49-F238E27FC236}">
                <a16:creationId xmlns:a16="http://schemas.microsoft.com/office/drawing/2014/main" id="{00FE78CE-82D4-447D-A605-E0D3F4042C75}"/>
              </a:ext>
            </a:extLst>
          </p:cNvPr>
          <p:cNvSpPr txBox="1"/>
          <p:nvPr/>
        </p:nvSpPr>
        <p:spPr>
          <a:xfrm>
            <a:off x="1135174" y="4352296"/>
            <a:ext cx="1232117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LR</a:t>
            </a:r>
          </a:p>
        </p:txBody>
      </p:sp>
      <p:sp>
        <p:nvSpPr>
          <p:cNvPr id="166" name="ZoneTexte 165">
            <a:extLst>
              <a:ext uri="{FF2B5EF4-FFF2-40B4-BE49-F238E27FC236}">
                <a16:creationId xmlns:a16="http://schemas.microsoft.com/office/drawing/2014/main" id="{7BAD3C77-1731-4ADF-91FF-F79797A2FAEA}"/>
              </a:ext>
            </a:extLst>
          </p:cNvPr>
          <p:cNvSpPr txBox="1"/>
          <p:nvPr/>
        </p:nvSpPr>
        <p:spPr>
          <a:xfrm>
            <a:off x="1098039" y="1707174"/>
            <a:ext cx="1232117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LL</a:t>
            </a:r>
          </a:p>
        </p:txBody>
      </p:sp>
      <p:pic>
        <p:nvPicPr>
          <p:cNvPr id="137" name="Image 136">
            <a:extLst>
              <a:ext uri="{FF2B5EF4-FFF2-40B4-BE49-F238E27FC236}">
                <a16:creationId xmlns:a16="http://schemas.microsoft.com/office/drawing/2014/main" id="{3F580D57-6F03-4238-8D17-DA74248CA46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0" t="13312" r="26265" b="20427"/>
          <a:stretch/>
        </p:blipFill>
        <p:spPr>
          <a:xfrm>
            <a:off x="1168663" y="6416158"/>
            <a:ext cx="381711" cy="382115"/>
          </a:xfrm>
          <a:prstGeom prst="rect">
            <a:avLst/>
          </a:prstGeom>
        </p:spPr>
      </p:pic>
      <p:sp>
        <p:nvSpPr>
          <p:cNvPr id="167" name="ZoneTexte 166">
            <a:extLst>
              <a:ext uri="{FF2B5EF4-FFF2-40B4-BE49-F238E27FC236}">
                <a16:creationId xmlns:a16="http://schemas.microsoft.com/office/drawing/2014/main" id="{AC388CA8-3404-49BB-9D57-C1B448A540AA}"/>
              </a:ext>
            </a:extLst>
          </p:cNvPr>
          <p:cNvSpPr txBox="1"/>
          <p:nvPr/>
        </p:nvSpPr>
        <p:spPr>
          <a:xfrm>
            <a:off x="1620844" y="6477949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pic>
        <p:nvPicPr>
          <p:cNvPr id="168" name="Image 16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52B649F9-9D05-431E-A13D-8DB90D9535C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41" y="4600768"/>
            <a:ext cx="520338" cy="49006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9350A90-1029-B4BF-60BA-84EDDB848344}"/>
              </a:ext>
            </a:extLst>
          </p:cNvPr>
          <p:cNvSpPr txBox="1"/>
          <p:nvPr/>
        </p:nvSpPr>
        <p:spPr>
          <a:xfrm>
            <a:off x="161984" y="10041203"/>
            <a:ext cx="433634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46F863-3363-69A5-0CE4-4FC492FD6ED3}"/>
              </a:ext>
            </a:extLst>
          </p:cNvPr>
          <p:cNvSpPr txBox="1"/>
          <p:nvPr/>
        </p:nvSpPr>
        <p:spPr>
          <a:xfrm>
            <a:off x="327121" y="663176"/>
            <a:ext cx="705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Mechanical interfaces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0AA09DB-5A4E-0D05-4B1B-D9ABAD9EB3F8}"/>
              </a:ext>
            </a:extLst>
          </p:cNvPr>
          <p:cNvSpPr txBox="1"/>
          <p:nvPr/>
        </p:nvSpPr>
        <p:spPr>
          <a:xfrm>
            <a:off x="70732" y="1215001"/>
            <a:ext cx="7485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LL; LLM 60; LR; LRL; TOP/Bi-TOP; LTO 60; SM; Wall-mounted/Pad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1D7AB94-0654-5EAB-C140-A8AFAFD90F80}"/>
              </a:ext>
            </a:extLst>
          </p:cNvPr>
          <p:cNvSpPr txBox="1"/>
          <p:nvPr/>
        </p:nvSpPr>
        <p:spPr>
          <a:xfrm>
            <a:off x="254053" y="846207"/>
            <a:ext cx="705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Interfacce meccaniche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A54292-3465-2E30-0917-F9C35371FED4}"/>
              </a:ext>
            </a:extLst>
          </p:cNvPr>
          <p:cNvSpPr txBox="1"/>
          <p:nvPr/>
        </p:nvSpPr>
        <p:spPr>
          <a:xfrm>
            <a:off x="12981" y="1385292"/>
            <a:ext cx="7530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LL ; LLM 60 ; LR ; LRL ; TOP/Bi-TOP ; LTO 60 ; SM ; Lampada da parete/Patina</a:t>
            </a:r>
          </a:p>
        </p:txBody>
      </p:sp>
    </p:spTree>
    <p:extLst>
      <p:ext uri="{BB962C8B-B14F-4D97-AF65-F5344CB8AC3E}">
        <p14:creationId xmlns:p14="http://schemas.microsoft.com/office/powerpoint/2010/main" val="382072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09128ED-FB70-4366-A821-882A050A0A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r="6017"/>
          <a:stretch/>
        </p:blipFill>
        <p:spPr>
          <a:xfrm>
            <a:off x="3672957" y="581368"/>
            <a:ext cx="3713215" cy="3154977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477019" y="9651988"/>
            <a:ext cx="6602461" cy="4247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defTabSz="987095"/>
            <a:r>
              <a:rPr lang="fr-FR" sz="540" dirty="0">
                <a:solidFill>
                  <a:prstClr val="black"/>
                </a:solidFill>
                <a:latin typeface="Verdana"/>
              </a:rPr>
              <a:t>La source lumineuse contenue dans ce luminaire ne doit être remplacée que par le fabricant ou son agent de maintenance ou une personne de qualification équivalente.</a:t>
            </a:r>
          </a:p>
          <a:p>
            <a:pPr defTabSz="987095"/>
            <a:r>
              <a:rPr lang="en-US" sz="540" dirty="0">
                <a:solidFill>
                  <a:prstClr val="black"/>
                </a:solidFill>
                <a:latin typeface="Verdana"/>
              </a:rPr>
              <a:t>The lighting part included in this luminaire must maintained by the manufacturer, an authorized service agent or a person with similar technical qualification.</a:t>
            </a:r>
            <a:endParaRPr lang="fr-FR" sz="540" dirty="0">
              <a:solidFill>
                <a:prstClr val="black"/>
              </a:solidFill>
              <a:latin typeface="Verdana"/>
            </a:endParaRPr>
          </a:p>
          <a:p>
            <a:pPr defTabSz="987095"/>
            <a:r>
              <a:rPr lang="it-IT" sz="540" dirty="0">
                <a:solidFill>
                  <a:prstClr val="black"/>
                </a:solidFill>
                <a:latin typeface="Verdana"/>
              </a:rPr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9C8304BB-207C-4AEC-9F5D-845AE595C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756" y="8660839"/>
            <a:ext cx="820405" cy="852155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B7FB2C57-CC01-4197-A5E8-7FFB35EDDF4D}"/>
              </a:ext>
            </a:extLst>
          </p:cNvPr>
          <p:cNvSpPr txBox="1"/>
          <p:nvPr/>
        </p:nvSpPr>
        <p:spPr>
          <a:xfrm>
            <a:off x="313581" y="8717575"/>
            <a:ext cx="4773547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87095"/>
            <a:r>
              <a:rPr lang="fr-FR" sz="1600" dirty="0">
                <a:solidFill>
                  <a:prstClr val="black"/>
                </a:solidFill>
                <a:latin typeface="Verdana"/>
              </a:rPr>
              <a:t>Autres notices et modes opératoires</a:t>
            </a:r>
          </a:p>
          <a:p>
            <a:pPr algn="ctr" defTabSz="987095"/>
            <a:r>
              <a:rPr lang="en-GB" sz="1600" dirty="0">
                <a:solidFill>
                  <a:prstClr val="black"/>
                </a:solidFill>
                <a:latin typeface="Verdana"/>
              </a:rPr>
              <a:t>Other manuals and operating instructions</a:t>
            </a:r>
          </a:p>
          <a:p>
            <a:pPr algn="ctr" defTabSz="987095"/>
            <a:r>
              <a:rPr lang="it-IT" sz="1600" dirty="0">
                <a:solidFill>
                  <a:prstClr val="black"/>
                </a:solidFill>
                <a:latin typeface="Verdana"/>
              </a:rPr>
              <a:t>Altri manuali e istruzioni per l'uso</a:t>
            </a:r>
          </a:p>
        </p:txBody>
      </p:sp>
      <p:pic>
        <p:nvPicPr>
          <p:cNvPr id="139" name="Image 1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51" y="3773653"/>
            <a:ext cx="475379" cy="419875"/>
          </a:xfrm>
          <a:prstGeom prst="rect">
            <a:avLst/>
          </a:prstGeom>
        </p:spPr>
      </p:pic>
      <p:sp>
        <p:nvSpPr>
          <p:cNvPr id="60" name="ZoneTexte 59">
            <a:extLst>
              <a:ext uri="{FF2B5EF4-FFF2-40B4-BE49-F238E27FC236}">
                <a16:creationId xmlns:a16="http://schemas.microsoft.com/office/drawing/2014/main" id="{CEFEA4D4-0D0F-4E1F-97C9-F8F51BC99302}"/>
              </a:ext>
            </a:extLst>
          </p:cNvPr>
          <p:cNvSpPr txBox="1"/>
          <p:nvPr/>
        </p:nvSpPr>
        <p:spPr>
          <a:xfrm>
            <a:off x="1160910" y="4319049"/>
            <a:ext cx="160090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n>
                  <a:solidFill>
                    <a:schemeClr val="tx1"/>
                  </a:solidFill>
                </a:ln>
              </a:rPr>
              <a:t>LTO 60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E8740B2-6BAE-4AD3-8B1E-8D9025691C16}"/>
              </a:ext>
            </a:extLst>
          </p:cNvPr>
          <p:cNvCxnSpPr/>
          <p:nvPr/>
        </p:nvCxnSpPr>
        <p:spPr>
          <a:xfrm flipV="1">
            <a:off x="512212" y="8609123"/>
            <a:ext cx="6567268" cy="73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E968E07C-C206-468F-AB82-72E45D99935A}"/>
              </a:ext>
            </a:extLst>
          </p:cNvPr>
          <p:cNvCxnSpPr/>
          <p:nvPr/>
        </p:nvCxnSpPr>
        <p:spPr>
          <a:xfrm>
            <a:off x="1921812" y="10109200"/>
            <a:ext cx="1143000" cy="0"/>
          </a:xfrm>
          <a:prstGeom prst="line">
            <a:avLst/>
          </a:prstGeom>
          <a:ln w="130175">
            <a:gradFill>
              <a:gsLst>
                <a:gs pos="100000">
                  <a:srgbClr val="E1E1E1"/>
                </a:gs>
                <a:gs pos="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E1C95341-FD81-4FD9-B57F-4374A1154AA1}"/>
              </a:ext>
            </a:extLst>
          </p:cNvPr>
          <p:cNvSpPr txBox="1"/>
          <p:nvPr/>
        </p:nvSpPr>
        <p:spPr>
          <a:xfrm>
            <a:off x="3656344" y="4346233"/>
            <a:ext cx="131840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n>
                  <a:solidFill>
                    <a:schemeClr val="tx1"/>
                  </a:solidFill>
                </a:ln>
              </a:rPr>
              <a:t>Applique/Patin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7CBCA4F-7156-421D-A59F-D42AA296F1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9" t="9224" r="4780" b="6371"/>
          <a:stretch/>
        </p:blipFill>
        <p:spPr>
          <a:xfrm>
            <a:off x="3965967" y="5108607"/>
            <a:ext cx="3349233" cy="298895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D5C7A6A-165E-45C8-B78D-D5E2A77037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2" t="6698" r="9273" b="11010"/>
          <a:stretch/>
        </p:blipFill>
        <p:spPr>
          <a:xfrm>
            <a:off x="166658" y="5017727"/>
            <a:ext cx="3449060" cy="2493008"/>
          </a:xfrm>
          <a:prstGeom prst="rect">
            <a:avLst/>
          </a:prstGeom>
        </p:spPr>
      </p:pic>
      <p:sp>
        <p:nvSpPr>
          <p:cNvPr id="85" name="ZoneTexte 84">
            <a:extLst>
              <a:ext uri="{FF2B5EF4-FFF2-40B4-BE49-F238E27FC236}">
                <a16:creationId xmlns:a16="http://schemas.microsoft.com/office/drawing/2014/main" id="{9C2770DD-0260-4163-82ED-1B2FD332439C}"/>
              </a:ext>
            </a:extLst>
          </p:cNvPr>
          <p:cNvSpPr txBox="1"/>
          <p:nvPr/>
        </p:nvSpPr>
        <p:spPr>
          <a:xfrm>
            <a:off x="3767689" y="3759918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6x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8F3D6953-AE43-4383-8C4A-AA328C08D95E}"/>
              </a:ext>
            </a:extLst>
          </p:cNvPr>
          <p:cNvSpPr txBox="1"/>
          <p:nvPr/>
        </p:nvSpPr>
        <p:spPr>
          <a:xfrm>
            <a:off x="1086925" y="6952459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5C91E531-8C93-4C04-A257-F8BB6B8C9EDE}"/>
              </a:ext>
            </a:extLst>
          </p:cNvPr>
          <p:cNvSpPr txBox="1"/>
          <p:nvPr/>
        </p:nvSpPr>
        <p:spPr>
          <a:xfrm>
            <a:off x="1019498" y="137857"/>
            <a:ext cx="1728161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TOP</a:t>
            </a:r>
          </a:p>
        </p:txBody>
      </p:sp>
      <p:pic>
        <p:nvPicPr>
          <p:cNvPr id="92" name="Image 91">
            <a:extLst>
              <a:ext uri="{FF2B5EF4-FFF2-40B4-BE49-F238E27FC236}">
                <a16:creationId xmlns:a16="http://schemas.microsoft.com/office/drawing/2014/main" id="{EF4945DE-3477-49A9-9EE2-7F1AC018D0A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3" t="9412" r="6486" b="15693"/>
          <a:stretch/>
        </p:blipFill>
        <p:spPr>
          <a:xfrm>
            <a:off x="492852" y="615108"/>
            <a:ext cx="2829818" cy="3036953"/>
          </a:xfrm>
          <a:prstGeom prst="rect">
            <a:avLst/>
          </a:prstGeom>
        </p:spPr>
      </p:pic>
      <p:grpSp>
        <p:nvGrpSpPr>
          <p:cNvPr id="44" name="Groupe 43">
            <a:extLst>
              <a:ext uri="{FF2B5EF4-FFF2-40B4-BE49-F238E27FC236}">
                <a16:creationId xmlns:a16="http://schemas.microsoft.com/office/drawing/2014/main" id="{1D6AE40F-EFA3-4389-B769-D8611BF403A5}"/>
              </a:ext>
            </a:extLst>
          </p:cNvPr>
          <p:cNvGrpSpPr/>
          <p:nvPr/>
        </p:nvGrpSpPr>
        <p:grpSpPr>
          <a:xfrm>
            <a:off x="1173327" y="6350899"/>
            <a:ext cx="247470" cy="253599"/>
            <a:chOff x="8014278" y="3151414"/>
            <a:chExt cx="305788" cy="302557"/>
          </a:xfrm>
        </p:grpSpPr>
        <p:sp>
          <p:nvSpPr>
            <p:cNvPr id="45" name="ZoneTexte 83">
              <a:extLst>
                <a:ext uri="{FF2B5EF4-FFF2-40B4-BE49-F238E27FC236}">
                  <a16:creationId xmlns:a16="http://schemas.microsoft.com/office/drawing/2014/main" id="{0231696E-CF0B-4942-97A3-71DB2AA5D7D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6" name="ZoneTexte 84">
              <a:extLst>
                <a:ext uri="{FF2B5EF4-FFF2-40B4-BE49-F238E27FC236}">
                  <a16:creationId xmlns:a16="http://schemas.microsoft.com/office/drawing/2014/main" id="{F977C8AA-8D92-4A43-ACAE-936976DE647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7BCFD72C-7D54-4140-ADF2-BCE2DE774EAA}"/>
              </a:ext>
            </a:extLst>
          </p:cNvPr>
          <p:cNvGrpSpPr/>
          <p:nvPr/>
        </p:nvGrpSpPr>
        <p:grpSpPr>
          <a:xfrm>
            <a:off x="746431" y="5325884"/>
            <a:ext cx="247470" cy="276999"/>
            <a:chOff x="8014278" y="3151414"/>
            <a:chExt cx="305788" cy="330474"/>
          </a:xfrm>
        </p:grpSpPr>
        <p:sp>
          <p:nvSpPr>
            <p:cNvPr id="48" name="ZoneTexte 83">
              <a:extLst>
                <a:ext uri="{FF2B5EF4-FFF2-40B4-BE49-F238E27FC236}">
                  <a16:creationId xmlns:a16="http://schemas.microsoft.com/office/drawing/2014/main" id="{B42F4C0E-43D8-41FE-BF1D-B3A33A1FD46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9" name="ZoneTexte 84">
              <a:extLst>
                <a:ext uri="{FF2B5EF4-FFF2-40B4-BE49-F238E27FC236}">
                  <a16:creationId xmlns:a16="http://schemas.microsoft.com/office/drawing/2014/main" id="{F2E1F974-A222-4B1E-B3AD-D7C41954541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3F6AF841-2047-4185-B07B-11E920A4172B}"/>
              </a:ext>
            </a:extLst>
          </p:cNvPr>
          <p:cNvGrpSpPr/>
          <p:nvPr/>
        </p:nvGrpSpPr>
        <p:grpSpPr>
          <a:xfrm>
            <a:off x="3042790" y="6364700"/>
            <a:ext cx="247470" cy="276999"/>
            <a:chOff x="8014278" y="3151414"/>
            <a:chExt cx="305788" cy="330474"/>
          </a:xfrm>
        </p:grpSpPr>
        <p:sp>
          <p:nvSpPr>
            <p:cNvPr id="51" name="ZoneTexte 83">
              <a:extLst>
                <a:ext uri="{FF2B5EF4-FFF2-40B4-BE49-F238E27FC236}">
                  <a16:creationId xmlns:a16="http://schemas.microsoft.com/office/drawing/2014/main" id="{D9DEA91E-9B7C-4C24-9A36-B754E648303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2" name="ZoneTexte 84">
              <a:extLst>
                <a:ext uri="{FF2B5EF4-FFF2-40B4-BE49-F238E27FC236}">
                  <a16:creationId xmlns:a16="http://schemas.microsoft.com/office/drawing/2014/main" id="{BF9AD3F3-6144-447D-84B0-1E2167F40C2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E0CA48C4-9C0E-4832-8586-FA225C74685B}"/>
              </a:ext>
            </a:extLst>
          </p:cNvPr>
          <p:cNvGrpSpPr/>
          <p:nvPr/>
        </p:nvGrpSpPr>
        <p:grpSpPr>
          <a:xfrm>
            <a:off x="1658859" y="6264349"/>
            <a:ext cx="247470" cy="276999"/>
            <a:chOff x="8014278" y="3151414"/>
            <a:chExt cx="305788" cy="330474"/>
          </a:xfrm>
        </p:grpSpPr>
        <p:sp>
          <p:nvSpPr>
            <p:cNvPr id="54" name="ZoneTexte 83">
              <a:extLst>
                <a:ext uri="{FF2B5EF4-FFF2-40B4-BE49-F238E27FC236}">
                  <a16:creationId xmlns:a16="http://schemas.microsoft.com/office/drawing/2014/main" id="{E129635C-94A3-4420-BAC8-3F3B44CE7E5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5" name="ZoneTexte 84">
              <a:extLst>
                <a:ext uri="{FF2B5EF4-FFF2-40B4-BE49-F238E27FC236}">
                  <a16:creationId xmlns:a16="http://schemas.microsoft.com/office/drawing/2014/main" id="{7FE625BD-5589-4398-9E51-1E51905C1DB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417DDE8A-DC77-46D1-82F0-F68FA3718ED0}"/>
              </a:ext>
            </a:extLst>
          </p:cNvPr>
          <p:cNvGrpSpPr/>
          <p:nvPr/>
        </p:nvGrpSpPr>
        <p:grpSpPr>
          <a:xfrm>
            <a:off x="2616673" y="6554826"/>
            <a:ext cx="247470" cy="276999"/>
            <a:chOff x="8014278" y="3151414"/>
            <a:chExt cx="305788" cy="330474"/>
          </a:xfrm>
        </p:grpSpPr>
        <p:sp>
          <p:nvSpPr>
            <p:cNvPr id="57" name="ZoneTexte 83">
              <a:extLst>
                <a:ext uri="{FF2B5EF4-FFF2-40B4-BE49-F238E27FC236}">
                  <a16:creationId xmlns:a16="http://schemas.microsoft.com/office/drawing/2014/main" id="{637F8462-9677-4287-B2B1-C5483C106ED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8" name="ZoneTexte 84">
              <a:extLst>
                <a:ext uri="{FF2B5EF4-FFF2-40B4-BE49-F238E27FC236}">
                  <a16:creationId xmlns:a16="http://schemas.microsoft.com/office/drawing/2014/main" id="{69AFC092-7906-46E1-AF38-87FA3A34666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5</a:t>
              </a: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0C808AA5-6CFC-4E90-9C65-54A99713BE6C}"/>
              </a:ext>
            </a:extLst>
          </p:cNvPr>
          <p:cNvGrpSpPr/>
          <p:nvPr/>
        </p:nvGrpSpPr>
        <p:grpSpPr>
          <a:xfrm>
            <a:off x="6370566" y="5724970"/>
            <a:ext cx="247470" cy="253599"/>
            <a:chOff x="8014278" y="3151414"/>
            <a:chExt cx="305788" cy="302557"/>
          </a:xfrm>
        </p:grpSpPr>
        <p:sp>
          <p:nvSpPr>
            <p:cNvPr id="61" name="ZoneTexte 83">
              <a:extLst>
                <a:ext uri="{FF2B5EF4-FFF2-40B4-BE49-F238E27FC236}">
                  <a16:creationId xmlns:a16="http://schemas.microsoft.com/office/drawing/2014/main" id="{3840EF40-04C2-4E80-A73B-18BECCEF79C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3" name="ZoneTexte 84">
              <a:extLst>
                <a:ext uri="{FF2B5EF4-FFF2-40B4-BE49-F238E27FC236}">
                  <a16:creationId xmlns:a16="http://schemas.microsoft.com/office/drawing/2014/main" id="{136BFFBA-F4CE-481D-B7BF-7AB5770EB14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0924A6E7-A9F8-4015-AF19-6D247271E2F1}"/>
              </a:ext>
            </a:extLst>
          </p:cNvPr>
          <p:cNvGrpSpPr/>
          <p:nvPr/>
        </p:nvGrpSpPr>
        <p:grpSpPr>
          <a:xfrm>
            <a:off x="5897481" y="6323390"/>
            <a:ext cx="247470" cy="276999"/>
            <a:chOff x="8014278" y="3151414"/>
            <a:chExt cx="305788" cy="330474"/>
          </a:xfrm>
        </p:grpSpPr>
        <p:sp>
          <p:nvSpPr>
            <p:cNvPr id="66" name="ZoneTexte 83">
              <a:extLst>
                <a:ext uri="{FF2B5EF4-FFF2-40B4-BE49-F238E27FC236}">
                  <a16:creationId xmlns:a16="http://schemas.microsoft.com/office/drawing/2014/main" id="{052FA654-57D1-417F-92FE-99CAC2616A3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7" name="ZoneTexte 84">
              <a:extLst>
                <a:ext uri="{FF2B5EF4-FFF2-40B4-BE49-F238E27FC236}">
                  <a16:creationId xmlns:a16="http://schemas.microsoft.com/office/drawing/2014/main" id="{6CD32F4D-B3F9-424F-AFE7-BE9F656E236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55380560-8CB6-4316-A8E0-D8790A548807}"/>
              </a:ext>
            </a:extLst>
          </p:cNvPr>
          <p:cNvGrpSpPr/>
          <p:nvPr/>
        </p:nvGrpSpPr>
        <p:grpSpPr>
          <a:xfrm>
            <a:off x="6776132" y="7005437"/>
            <a:ext cx="247470" cy="276999"/>
            <a:chOff x="8014278" y="3151414"/>
            <a:chExt cx="305788" cy="330474"/>
          </a:xfrm>
        </p:grpSpPr>
        <p:sp>
          <p:nvSpPr>
            <p:cNvPr id="69" name="ZoneTexte 83">
              <a:extLst>
                <a:ext uri="{FF2B5EF4-FFF2-40B4-BE49-F238E27FC236}">
                  <a16:creationId xmlns:a16="http://schemas.microsoft.com/office/drawing/2014/main" id="{483DD056-6583-47F7-824D-F8521880932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70" name="ZoneTexte 84">
              <a:extLst>
                <a:ext uri="{FF2B5EF4-FFF2-40B4-BE49-F238E27FC236}">
                  <a16:creationId xmlns:a16="http://schemas.microsoft.com/office/drawing/2014/main" id="{793806DE-C371-437A-94FF-14D867287DD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F4A1D127-BCB5-4524-B050-9045CC05F355}"/>
              </a:ext>
            </a:extLst>
          </p:cNvPr>
          <p:cNvGrpSpPr/>
          <p:nvPr/>
        </p:nvGrpSpPr>
        <p:grpSpPr>
          <a:xfrm>
            <a:off x="5016278" y="5610982"/>
            <a:ext cx="247470" cy="276999"/>
            <a:chOff x="8014278" y="3151414"/>
            <a:chExt cx="305788" cy="330474"/>
          </a:xfrm>
        </p:grpSpPr>
        <p:sp>
          <p:nvSpPr>
            <p:cNvPr id="72" name="ZoneTexte 83">
              <a:extLst>
                <a:ext uri="{FF2B5EF4-FFF2-40B4-BE49-F238E27FC236}">
                  <a16:creationId xmlns:a16="http://schemas.microsoft.com/office/drawing/2014/main" id="{2A99D34A-6D7B-4B24-83EE-AF274D3197B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73" name="ZoneTexte 84">
              <a:extLst>
                <a:ext uri="{FF2B5EF4-FFF2-40B4-BE49-F238E27FC236}">
                  <a16:creationId xmlns:a16="http://schemas.microsoft.com/office/drawing/2014/main" id="{676386EE-C412-444C-A46C-D234AA1C657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sp>
        <p:nvSpPr>
          <p:cNvPr id="74" name="ZoneTexte 73">
            <a:extLst>
              <a:ext uri="{FF2B5EF4-FFF2-40B4-BE49-F238E27FC236}">
                <a16:creationId xmlns:a16="http://schemas.microsoft.com/office/drawing/2014/main" id="{B637FCD9-0AD7-4EFA-9179-648FD10AA9FC}"/>
              </a:ext>
            </a:extLst>
          </p:cNvPr>
          <p:cNvSpPr txBox="1"/>
          <p:nvPr/>
        </p:nvSpPr>
        <p:spPr>
          <a:xfrm>
            <a:off x="1983674" y="3712406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pic>
        <p:nvPicPr>
          <p:cNvPr id="75" name="Image 74">
            <a:extLst>
              <a:ext uri="{FF2B5EF4-FFF2-40B4-BE49-F238E27FC236}">
                <a16:creationId xmlns:a16="http://schemas.microsoft.com/office/drawing/2014/main" id="{A4379D44-7D66-4BA0-B2B7-D3E95C0674D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3" t="11893" r="20849" b="19663"/>
          <a:stretch/>
        </p:blipFill>
        <p:spPr>
          <a:xfrm>
            <a:off x="1429371" y="3642697"/>
            <a:ext cx="469015" cy="419874"/>
          </a:xfrm>
          <a:prstGeom prst="rect">
            <a:avLst/>
          </a:prstGeom>
        </p:spPr>
      </p:pic>
      <p:sp>
        <p:nvSpPr>
          <p:cNvPr id="76" name="ZoneTexte 75">
            <a:extLst>
              <a:ext uri="{FF2B5EF4-FFF2-40B4-BE49-F238E27FC236}">
                <a16:creationId xmlns:a16="http://schemas.microsoft.com/office/drawing/2014/main" id="{698EE946-2B9F-4060-98F0-0A44D670296E}"/>
              </a:ext>
            </a:extLst>
          </p:cNvPr>
          <p:cNvSpPr txBox="1"/>
          <p:nvPr/>
        </p:nvSpPr>
        <p:spPr>
          <a:xfrm>
            <a:off x="1079836" y="3679255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EB1BA2F-8F88-40F0-8544-DEC217B7718E}"/>
              </a:ext>
            </a:extLst>
          </p:cNvPr>
          <p:cNvSpPr txBox="1"/>
          <p:nvPr/>
        </p:nvSpPr>
        <p:spPr>
          <a:xfrm>
            <a:off x="4726889" y="140561"/>
            <a:ext cx="1728161" cy="2916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295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Verdana"/>
              </a:rPr>
              <a:t>BI-TOP</a:t>
            </a:r>
          </a:p>
        </p:txBody>
      </p:sp>
      <p:pic>
        <p:nvPicPr>
          <p:cNvPr id="78" name="Image 77">
            <a:extLst>
              <a:ext uri="{FF2B5EF4-FFF2-40B4-BE49-F238E27FC236}">
                <a16:creationId xmlns:a16="http://schemas.microsoft.com/office/drawing/2014/main" id="{E3D77EA3-D463-453B-BADD-54D10554706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3" t="11893" r="20849" b="19663"/>
          <a:stretch/>
        </p:blipFill>
        <p:spPr>
          <a:xfrm>
            <a:off x="4097503" y="3723360"/>
            <a:ext cx="469015" cy="419874"/>
          </a:xfrm>
          <a:prstGeom prst="rect">
            <a:avLst/>
          </a:prstGeom>
        </p:spPr>
      </p:pic>
      <p:sp>
        <p:nvSpPr>
          <p:cNvPr id="80" name="ZoneTexte 79">
            <a:extLst>
              <a:ext uri="{FF2B5EF4-FFF2-40B4-BE49-F238E27FC236}">
                <a16:creationId xmlns:a16="http://schemas.microsoft.com/office/drawing/2014/main" id="{B1DE0E9A-B777-4A33-B90A-D5721FB4ADFB}"/>
              </a:ext>
            </a:extLst>
          </p:cNvPr>
          <p:cNvSpPr txBox="1"/>
          <p:nvPr/>
        </p:nvSpPr>
        <p:spPr>
          <a:xfrm>
            <a:off x="185001" y="6909783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1606B887-BBA2-429D-A8B1-B52C2C202B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3" t="11893" r="20849" b="19663"/>
          <a:stretch/>
        </p:blipFill>
        <p:spPr>
          <a:xfrm>
            <a:off x="567581" y="6871091"/>
            <a:ext cx="469015" cy="419874"/>
          </a:xfrm>
          <a:prstGeom prst="rect">
            <a:avLst/>
          </a:prstGeom>
        </p:spPr>
      </p:pic>
      <p:grpSp>
        <p:nvGrpSpPr>
          <p:cNvPr id="82" name="Groupe 81">
            <a:extLst>
              <a:ext uri="{FF2B5EF4-FFF2-40B4-BE49-F238E27FC236}">
                <a16:creationId xmlns:a16="http://schemas.microsoft.com/office/drawing/2014/main" id="{4CA6B9C8-A78E-4908-A48D-8DE3F05A14CB}"/>
              </a:ext>
            </a:extLst>
          </p:cNvPr>
          <p:cNvGrpSpPr/>
          <p:nvPr/>
        </p:nvGrpSpPr>
        <p:grpSpPr>
          <a:xfrm>
            <a:off x="605806" y="2285369"/>
            <a:ext cx="247470" cy="253599"/>
            <a:chOff x="8014278" y="3151414"/>
            <a:chExt cx="305788" cy="302557"/>
          </a:xfrm>
        </p:grpSpPr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310A738D-979E-461F-81F6-C4D6BB5E3F0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89" name="ZoneTexte 84">
              <a:extLst>
                <a:ext uri="{FF2B5EF4-FFF2-40B4-BE49-F238E27FC236}">
                  <a16:creationId xmlns:a16="http://schemas.microsoft.com/office/drawing/2014/main" id="{300EE359-85B1-4834-B255-B1734696EB8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E6774527-0077-4CD8-A93A-B29E302994D6}"/>
              </a:ext>
            </a:extLst>
          </p:cNvPr>
          <p:cNvGrpSpPr/>
          <p:nvPr/>
        </p:nvGrpSpPr>
        <p:grpSpPr>
          <a:xfrm>
            <a:off x="1379615" y="2286698"/>
            <a:ext cx="247470" cy="276999"/>
            <a:chOff x="8014278" y="3151414"/>
            <a:chExt cx="305788" cy="330474"/>
          </a:xfrm>
        </p:grpSpPr>
        <p:sp>
          <p:nvSpPr>
            <p:cNvPr id="93" name="ZoneTexte 83">
              <a:extLst>
                <a:ext uri="{FF2B5EF4-FFF2-40B4-BE49-F238E27FC236}">
                  <a16:creationId xmlns:a16="http://schemas.microsoft.com/office/drawing/2014/main" id="{4A482B39-0E6B-4743-A5C9-3B85834BC5B5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94" name="ZoneTexte 84">
              <a:extLst>
                <a:ext uri="{FF2B5EF4-FFF2-40B4-BE49-F238E27FC236}">
                  <a16:creationId xmlns:a16="http://schemas.microsoft.com/office/drawing/2014/main" id="{E1BCC80F-D95E-45DC-968C-C53D10BE2B2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id="{CBB0B730-D028-409A-BD32-B5DCD86E6720}"/>
              </a:ext>
            </a:extLst>
          </p:cNvPr>
          <p:cNvGrpSpPr/>
          <p:nvPr/>
        </p:nvGrpSpPr>
        <p:grpSpPr>
          <a:xfrm>
            <a:off x="4669239" y="2665915"/>
            <a:ext cx="247470" cy="276999"/>
            <a:chOff x="8014278" y="3151414"/>
            <a:chExt cx="305788" cy="330474"/>
          </a:xfrm>
        </p:grpSpPr>
        <p:sp>
          <p:nvSpPr>
            <p:cNvPr id="99" name="ZoneTexte 98">
              <a:extLst>
                <a:ext uri="{FF2B5EF4-FFF2-40B4-BE49-F238E27FC236}">
                  <a16:creationId xmlns:a16="http://schemas.microsoft.com/office/drawing/2014/main" id="{75CC52B0-23F0-4A3E-968A-EC8EB2421D7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00" name="ZoneTexte 84">
              <a:extLst>
                <a:ext uri="{FF2B5EF4-FFF2-40B4-BE49-F238E27FC236}">
                  <a16:creationId xmlns:a16="http://schemas.microsoft.com/office/drawing/2014/main" id="{6B19EE37-7098-4C04-B3DB-F16B5FF20BD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48DBC22E-9A8E-4AE8-A14F-223B9197C497}"/>
              </a:ext>
            </a:extLst>
          </p:cNvPr>
          <p:cNvGrpSpPr/>
          <p:nvPr/>
        </p:nvGrpSpPr>
        <p:grpSpPr>
          <a:xfrm>
            <a:off x="6746625" y="2294856"/>
            <a:ext cx="247470" cy="276999"/>
            <a:chOff x="8014278" y="3151414"/>
            <a:chExt cx="305788" cy="330474"/>
          </a:xfrm>
        </p:grpSpPr>
        <p:sp>
          <p:nvSpPr>
            <p:cNvPr id="102" name="ZoneTexte 101">
              <a:extLst>
                <a:ext uri="{FF2B5EF4-FFF2-40B4-BE49-F238E27FC236}">
                  <a16:creationId xmlns:a16="http://schemas.microsoft.com/office/drawing/2014/main" id="{A243479D-3026-4F53-9B50-D07080FE83A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03" name="ZoneTexte 84">
              <a:extLst>
                <a:ext uri="{FF2B5EF4-FFF2-40B4-BE49-F238E27FC236}">
                  <a16:creationId xmlns:a16="http://schemas.microsoft.com/office/drawing/2014/main" id="{1A4992BD-3462-4E38-965C-C880A63E0BD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sp>
        <p:nvSpPr>
          <p:cNvPr id="104" name="ZoneTexte 103">
            <a:extLst>
              <a:ext uri="{FF2B5EF4-FFF2-40B4-BE49-F238E27FC236}">
                <a16:creationId xmlns:a16="http://schemas.microsoft.com/office/drawing/2014/main" id="{1D86CCDC-6B34-4287-9B1A-0F0FD697B3B0}"/>
              </a:ext>
            </a:extLst>
          </p:cNvPr>
          <p:cNvSpPr txBox="1"/>
          <p:nvPr/>
        </p:nvSpPr>
        <p:spPr>
          <a:xfrm>
            <a:off x="4588085" y="3839926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012FF570-781A-41DA-94AD-9BDA3DC62275}"/>
              </a:ext>
            </a:extLst>
          </p:cNvPr>
          <p:cNvSpPr txBox="1"/>
          <p:nvPr/>
        </p:nvSpPr>
        <p:spPr>
          <a:xfrm>
            <a:off x="6349158" y="3840101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20 N.m ±1</a:t>
            </a:r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EDC617B9-F111-4A7F-BB15-AC27C3190344}"/>
              </a:ext>
            </a:extLst>
          </p:cNvPr>
          <p:cNvSpPr txBox="1"/>
          <p:nvPr/>
        </p:nvSpPr>
        <p:spPr>
          <a:xfrm>
            <a:off x="5887283" y="3426460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7B262C97-406D-4D98-A75D-DB1DF0D31826}"/>
              </a:ext>
            </a:extLst>
          </p:cNvPr>
          <p:cNvSpPr txBox="1"/>
          <p:nvPr/>
        </p:nvSpPr>
        <p:spPr>
          <a:xfrm>
            <a:off x="2637156" y="7606031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B768F7C-2C85-4856-BCDE-C45573EBD3D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0" t="13312" r="26265" b="20427"/>
          <a:stretch/>
        </p:blipFill>
        <p:spPr>
          <a:xfrm>
            <a:off x="2159632" y="7533366"/>
            <a:ext cx="381711" cy="382115"/>
          </a:xfrm>
          <a:prstGeom prst="rect">
            <a:avLst/>
          </a:prstGeom>
        </p:spPr>
      </p:pic>
      <p:pic>
        <p:nvPicPr>
          <p:cNvPr id="108" name="Image 107">
            <a:extLst>
              <a:ext uri="{FF2B5EF4-FFF2-40B4-BE49-F238E27FC236}">
                <a16:creationId xmlns:a16="http://schemas.microsoft.com/office/drawing/2014/main" id="{B24C0D21-A364-4A65-849E-474AA22B2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791" y="5191107"/>
            <a:ext cx="475379" cy="419875"/>
          </a:xfrm>
          <a:prstGeom prst="rect">
            <a:avLst/>
          </a:prstGeom>
        </p:spPr>
      </p:pic>
      <p:sp>
        <p:nvSpPr>
          <p:cNvPr id="109" name="ZoneTexte 108">
            <a:extLst>
              <a:ext uri="{FF2B5EF4-FFF2-40B4-BE49-F238E27FC236}">
                <a16:creationId xmlns:a16="http://schemas.microsoft.com/office/drawing/2014/main" id="{38E2C62D-13B4-4146-923C-9E3192887994}"/>
              </a:ext>
            </a:extLst>
          </p:cNvPr>
          <p:cNvSpPr txBox="1"/>
          <p:nvPr/>
        </p:nvSpPr>
        <p:spPr>
          <a:xfrm>
            <a:off x="5280429" y="5210306"/>
            <a:ext cx="423514" cy="32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pic>
        <p:nvPicPr>
          <p:cNvPr id="110" name="Image 109">
            <a:extLst>
              <a:ext uri="{FF2B5EF4-FFF2-40B4-BE49-F238E27FC236}">
                <a16:creationId xmlns:a16="http://schemas.microsoft.com/office/drawing/2014/main" id="{8AC51204-AFC5-43A4-8589-1CE33822ECF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0" t="13312" r="26265" b="20427"/>
          <a:stretch/>
        </p:blipFill>
        <p:spPr>
          <a:xfrm>
            <a:off x="4285539" y="4684760"/>
            <a:ext cx="381711" cy="382115"/>
          </a:xfrm>
          <a:prstGeom prst="rect">
            <a:avLst/>
          </a:prstGeom>
        </p:spPr>
      </p:pic>
      <p:sp>
        <p:nvSpPr>
          <p:cNvPr id="111" name="ZoneTexte 110">
            <a:extLst>
              <a:ext uri="{FF2B5EF4-FFF2-40B4-BE49-F238E27FC236}">
                <a16:creationId xmlns:a16="http://schemas.microsoft.com/office/drawing/2014/main" id="{11176DA7-D56E-4A1D-A7B8-75F96F9C7FD9}"/>
              </a:ext>
            </a:extLst>
          </p:cNvPr>
          <p:cNvSpPr txBox="1"/>
          <p:nvPr/>
        </p:nvSpPr>
        <p:spPr>
          <a:xfrm>
            <a:off x="4738713" y="4860832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sp>
        <p:nvSpPr>
          <p:cNvPr id="113" name="object 25">
            <a:extLst>
              <a:ext uri="{FF2B5EF4-FFF2-40B4-BE49-F238E27FC236}">
                <a16:creationId xmlns:a16="http://schemas.microsoft.com/office/drawing/2014/main" id="{C8A44F10-3A0C-4120-AE64-775C5F409696}"/>
              </a:ext>
            </a:extLst>
          </p:cNvPr>
          <p:cNvSpPr/>
          <p:nvPr/>
        </p:nvSpPr>
        <p:spPr>
          <a:xfrm>
            <a:off x="142977" y="134155"/>
            <a:ext cx="3547690" cy="4190419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25">
            <a:extLst>
              <a:ext uri="{FF2B5EF4-FFF2-40B4-BE49-F238E27FC236}">
                <a16:creationId xmlns:a16="http://schemas.microsoft.com/office/drawing/2014/main" id="{126F5E7C-B036-4587-AC06-72FEBCA0E981}"/>
              </a:ext>
            </a:extLst>
          </p:cNvPr>
          <p:cNvSpPr/>
          <p:nvPr/>
        </p:nvSpPr>
        <p:spPr>
          <a:xfrm>
            <a:off x="152618" y="4324575"/>
            <a:ext cx="3538387" cy="421689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25">
            <a:extLst>
              <a:ext uri="{FF2B5EF4-FFF2-40B4-BE49-F238E27FC236}">
                <a16:creationId xmlns:a16="http://schemas.microsoft.com/office/drawing/2014/main" id="{A300FF52-8B04-4E9A-B41D-636A75826678}"/>
              </a:ext>
            </a:extLst>
          </p:cNvPr>
          <p:cNvSpPr/>
          <p:nvPr/>
        </p:nvSpPr>
        <p:spPr>
          <a:xfrm>
            <a:off x="3690667" y="131845"/>
            <a:ext cx="3722856" cy="4192729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25">
            <a:extLst>
              <a:ext uri="{FF2B5EF4-FFF2-40B4-BE49-F238E27FC236}">
                <a16:creationId xmlns:a16="http://schemas.microsoft.com/office/drawing/2014/main" id="{A4F5A071-B357-4E4B-96DA-0E15B9478252}"/>
              </a:ext>
            </a:extLst>
          </p:cNvPr>
          <p:cNvSpPr/>
          <p:nvPr/>
        </p:nvSpPr>
        <p:spPr>
          <a:xfrm>
            <a:off x="3690667" y="4326598"/>
            <a:ext cx="3713215" cy="4204779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B39017-F1E7-4185-BE83-8DECFA61E7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4617" y="3005398"/>
            <a:ext cx="249818" cy="73094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D3F0DAD-C359-4B61-A270-F603727835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22302" y="2471203"/>
            <a:ext cx="163869" cy="418452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AC17BC7-4D36-4446-91EB-5A5446D8A075}"/>
              </a:ext>
            </a:extLst>
          </p:cNvPr>
          <p:cNvCxnSpPr>
            <a:cxnSpLocks/>
          </p:cNvCxnSpPr>
          <p:nvPr/>
        </p:nvCxnSpPr>
        <p:spPr>
          <a:xfrm>
            <a:off x="5504868" y="2607292"/>
            <a:ext cx="0" cy="105324"/>
          </a:xfrm>
          <a:prstGeom prst="line">
            <a:avLst/>
          </a:prstGeom>
          <a:ln>
            <a:solidFill>
              <a:srgbClr val="FC0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5FCC9E5D-8DAB-4F15-B534-3C4121A47556}"/>
              </a:ext>
            </a:extLst>
          </p:cNvPr>
          <p:cNvGrpSpPr/>
          <p:nvPr/>
        </p:nvGrpSpPr>
        <p:grpSpPr>
          <a:xfrm>
            <a:off x="5580208" y="2469037"/>
            <a:ext cx="247470" cy="253599"/>
            <a:chOff x="8014278" y="3151414"/>
            <a:chExt cx="305788" cy="302557"/>
          </a:xfrm>
        </p:grpSpPr>
        <p:sp>
          <p:nvSpPr>
            <p:cNvPr id="96" name="ZoneTexte 95">
              <a:extLst>
                <a:ext uri="{FF2B5EF4-FFF2-40B4-BE49-F238E27FC236}">
                  <a16:creationId xmlns:a16="http://schemas.microsoft.com/office/drawing/2014/main" id="{6F3E9DA7-D09A-4497-8FB0-30E2DB9F78B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97" name="ZoneTexte 84">
              <a:extLst>
                <a:ext uri="{FF2B5EF4-FFF2-40B4-BE49-F238E27FC236}">
                  <a16:creationId xmlns:a16="http://schemas.microsoft.com/office/drawing/2014/main" id="{D021CA32-F40B-49BA-A685-D80803955FF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91" name="Groupe 90">
            <a:extLst>
              <a:ext uri="{FF2B5EF4-FFF2-40B4-BE49-F238E27FC236}">
                <a16:creationId xmlns:a16="http://schemas.microsoft.com/office/drawing/2014/main" id="{CEEAE229-3F47-4641-A504-EFB446157442}"/>
              </a:ext>
            </a:extLst>
          </p:cNvPr>
          <p:cNvGrpSpPr/>
          <p:nvPr/>
        </p:nvGrpSpPr>
        <p:grpSpPr>
          <a:xfrm>
            <a:off x="6528662" y="1582607"/>
            <a:ext cx="247470" cy="276999"/>
            <a:chOff x="8014278" y="3151414"/>
            <a:chExt cx="305788" cy="330474"/>
          </a:xfrm>
        </p:grpSpPr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FB878B7-465B-4D1F-A904-4FDC373E7B2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117" name="ZoneTexte 84">
              <a:extLst>
                <a:ext uri="{FF2B5EF4-FFF2-40B4-BE49-F238E27FC236}">
                  <a16:creationId xmlns:a16="http://schemas.microsoft.com/office/drawing/2014/main" id="{7E1914DD-F1D2-485B-8690-433D59ACA9DE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A75D0A51-0D75-E4A7-A0E4-72DA95DCB7FB}"/>
              </a:ext>
            </a:extLst>
          </p:cNvPr>
          <p:cNvSpPr txBox="1"/>
          <p:nvPr/>
        </p:nvSpPr>
        <p:spPr>
          <a:xfrm>
            <a:off x="161352" y="10100574"/>
            <a:ext cx="534288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B00B74B-AEC5-23DA-186F-6AF1C7F00685}"/>
              </a:ext>
            </a:extLst>
          </p:cNvPr>
          <p:cNvSpPr txBox="1"/>
          <p:nvPr/>
        </p:nvSpPr>
        <p:spPr>
          <a:xfrm>
            <a:off x="4939910" y="4333290"/>
            <a:ext cx="125874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n>
                  <a:solidFill>
                    <a:schemeClr val="tx1"/>
                  </a:solidFill>
                </a:ln>
              </a:rPr>
              <a:t>Wall-mounted / Pad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169043-77EC-FDB1-E06B-D821416F415E}"/>
              </a:ext>
            </a:extLst>
          </p:cNvPr>
          <p:cNvSpPr txBox="1"/>
          <p:nvPr/>
        </p:nvSpPr>
        <p:spPr>
          <a:xfrm>
            <a:off x="6134036" y="4346613"/>
            <a:ext cx="133388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ln>
                  <a:solidFill>
                    <a:schemeClr val="tx1"/>
                  </a:solidFill>
                </a:ln>
              </a:rPr>
              <a:t>Lampada da parete</a:t>
            </a:r>
            <a:r>
              <a:rPr lang="it-IT" sz="1200">
                <a:ln>
                  <a:solidFill>
                    <a:schemeClr val="tx1"/>
                  </a:solidFill>
                </a:ln>
              </a:rPr>
              <a:t>/Patina</a:t>
            </a:r>
            <a:endParaRPr lang="it-IT" sz="1200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530745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10402</TotalTime>
  <Words>392</Words>
  <Application>Microsoft Office PowerPoint</Application>
  <PresentationFormat>Personalizzato</PresentationFormat>
  <Paragraphs>84</Paragraphs>
  <Slides>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Calibri</vt:lpstr>
      <vt:lpstr>Verdana</vt:lpstr>
      <vt:lpstr>Wingdings 2</vt:lpstr>
      <vt:lpstr>Aspect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BASSINOT Julien</dc:creator>
  <cp:lastModifiedBy>Sara Morello - Agoramakers</cp:lastModifiedBy>
  <cp:revision>215</cp:revision>
  <cp:lastPrinted>2022-03-29T13:34:16Z</cp:lastPrinted>
  <dcterms:created xsi:type="dcterms:W3CDTF">2019-03-21T07:41:12Z</dcterms:created>
  <dcterms:modified xsi:type="dcterms:W3CDTF">2025-01-16T11:23:29Z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2019-03-20T00:00:00Z</vt:filetime>
  </property>
  <property fmtid="{D5CDD505-2E9C-101B-9397-08002B2CF9AE}" pid="3" name="Creator">
    <vt:lpwstr>Adobe Acrobat Pro DC 19.10.20098</vt:lpwstr>
  </property>
  <property fmtid="{D5CDD505-2E9C-101B-9397-08002B2CF9AE}" pid="4" name="LastSaved">
    <vt:filetime>2019-03-21T00:00:00Z</vt:filetime>
  </property>
</Properties>
</file>