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0" r:id="rId2"/>
    <p:sldId id="269" r:id="rId3"/>
  </p:sldIdLst>
  <p:sldSz cx="7556500" cy="106934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101"/>
    <a:srgbClr val="FFFFFF"/>
    <a:srgbClr val="9C9C9E"/>
    <a:srgbClr val="E1E1E1"/>
    <a:srgbClr val="BED8F3"/>
    <a:srgbClr val="A3C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5" autoAdjust="0"/>
  </p:normalViewPr>
  <p:slideViewPr>
    <p:cSldViewPr>
      <p:cViewPr>
        <p:scale>
          <a:sx n="125" d="100"/>
          <a:sy n="125" d="100"/>
        </p:scale>
        <p:origin x="1824" y="-382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696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52A85F1-FF49-4867-B1C9-6A5834848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CAB645-9B20-4F1D-B222-4B8FBFC867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047" y="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r">
              <a:defRPr sz="1100"/>
            </a:lvl1pPr>
          </a:lstStyle>
          <a:p>
            <a:fld id="{0C42C85B-9235-4413-8498-3852947CC923}" type="datetimeFigureOut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6C2C33A-1E07-4C75-B8C3-D46840E2E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37124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69BB083-C325-401B-AD9B-9478A1255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047" y="937124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r">
              <a:defRPr sz="1100"/>
            </a:lvl1pPr>
          </a:lstStyle>
          <a:p>
            <a:fld id="{A592A58F-5615-4482-A5B1-3E8C89F19F1E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2941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047" y="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r">
              <a:defRPr sz="1100"/>
            </a:lvl1pPr>
          </a:lstStyle>
          <a:p>
            <a:fld id="{5F9398E1-1F9E-4036-8B0B-963FD70F28D9}" type="datetimeFigureOut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60575" y="739775"/>
            <a:ext cx="26146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70" tIns="41584" rIns="83170" bIns="4158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7085"/>
            <a:ext cx="5388610" cy="4439548"/>
          </a:xfrm>
          <a:prstGeom prst="rect">
            <a:avLst/>
          </a:prstGeom>
        </p:spPr>
        <p:txBody>
          <a:bodyPr vert="horz" lIns="83170" tIns="41584" rIns="83170" bIns="41584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124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047" y="937124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r">
              <a:defRPr sz="1100"/>
            </a:lvl1pPr>
          </a:lstStyle>
          <a:p>
            <a:fld id="{7EC0BC1D-0AC9-4643-BAA1-DE7E06C16FC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461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D25D3-0EE2-4216-8017-4579DE7B59B1}" type="datetime1">
              <a:rPr lang="en-US" smtClean="0"/>
              <a:t>1/16/2025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75D9B-E078-450D-BA8F-3FF8C0BDC5DB}" type="datetime1">
              <a:rPr lang="en-US" smtClean="0"/>
              <a:t>1/16/2025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40D8F-F331-41B4-A276-8C895ED8FC29}" type="datetime1">
              <a:rPr lang="en-US" smtClean="0"/>
              <a:t>1/16/2025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47EE8-A572-4BD2-8ED8-60844D976564}" type="datetime1">
              <a:rPr lang="en-US" smtClean="0"/>
              <a:t>1/16/2025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EE884BC9-407E-401E-BAE1-9CB46D196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66EBF-9AFB-4BEB-8A5B-ED71BDCED0D1}" type="datetime1">
              <a:rPr lang="en-US" smtClean="0"/>
              <a:t>1/16/2025</a:t>
            </a:fld>
            <a:endParaRPr lang="en-US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4D5072F-D246-456B-B086-28D08489C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0689_5000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840DBE7-807F-4133-B7F0-C905978AD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9352" y="448055"/>
            <a:ext cx="6557772" cy="91074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28600" y="475487"/>
            <a:ext cx="6399022" cy="89509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28600" y="475487"/>
            <a:ext cx="6399530" cy="8950960"/>
          </a:xfrm>
          <a:custGeom>
            <a:avLst/>
            <a:gdLst/>
            <a:ahLst/>
            <a:cxnLst/>
            <a:rect l="l" t="t" r="r" b="b"/>
            <a:pathLst>
              <a:path w="6399530" h="8950960">
                <a:moveTo>
                  <a:pt x="0" y="133222"/>
                </a:moveTo>
                <a:lnTo>
                  <a:pt x="6789" y="91082"/>
                </a:lnTo>
                <a:lnTo>
                  <a:pt x="25695" y="54507"/>
                </a:lnTo>
                <a:lnTo>
                  <a:pt x="54523" y="25680"/>
                </a:lnTo>
                <a:lnTo>
                  <a:pt x="91080" y="6783"/>
                </a:lnTo>
                <a:lnTo>
                  <a:pt x="133172" y="0"/>
                </a:lnTo>
                <a:lnTo>
                  <a:pt x="6265926" y="0"/>
                </a:lnTo>
                <a:lnTo>
                  <a:pt x="6308004" y="6783"/>
                </a:lnTo>
                <a:lnTo>
                  <a:pt x="6344542" y="25680"/>
                </a:lnTo>
                <a:lnTo>
                  <a:pt x="6373349" y="54507"/>
                </a:lnTo>
                <a:lnTo>
                  <a:pt x="6392239" y="91082"/>
                </a:lnTo>
                <a:lnTo>
                  <a:pt x="6399022" y="133222"/>
                </a:lnTo>
                <a:lnTo>
                  <a:pt x="6399022" y="8817800"/>
                </a:lnTo>
                <a:lnTo>
                  <a:pt x="6392239" y="8859890"/>
                </a:lnTo>
                <a:lnTo>
                  <a:pt x="6373349" y="8896444"/>
                </a:lnTo>
                <a:lnTo>
                  <a:pt x="6344542" y="8925269"/>
                </a:lnTo>
                <a:lnTo>
                  <a:pt x="6308004" y="8944171"/>
                </a:lnTo>
                <a:lnTo>
                  <a:pt x="6265926" y="8950960"/>
                </a:lnTo>
                <a:lnTo>
                  <a:pt x="133172" y="8950960"/>
                </a:lnTo>
                <a:lnTo>
                  <a:pt x="91080" y="8944171"/>
                </a:lnTo>
                <a:lnTo>
                  <a:pt x="54523" y="8925269"/>
                </a:lnTo>
                <a:lnTo>
                  <a:pt x="25695" y="8896444"/>
                </a:lnTo>
                <a:lnTo>
                  <a:pt x="6789" y="8859890"/>
                </a:lnTo>
                <a:lnTo>
                  <a:pt x="0" y="8817800"/>
                </a:lnTo>
                <a:lnTo>
                  <a:pt x="0" y="133222"/>
                </a:lnTo>
                <a:close/>
              </a:path>
            </a:pathLst>
          </a:custGeom>
          <a:ln w="3175">
            <a:solidFill>
              <a:srgbClr val="A3A2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96240"/>
            <a:ext cx="6172200" cy="1584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8E418-44BC-411F-A8B7-EE800ABAC25F}" type="datetime1">
              <a:rPr lang="en-US" smtClean="0"/>
              <a:t>1/16/2025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 91">
            <a:extLst>
              <a:ext uri="{FF2B5EF4-FFF2-40B4-BE49-F238E27FC236}">
                <a16:creationId xmlns:a16="http://schemas.microsoft.com/office/drawing/2014/main" id="{E535FC09-0655-477E-9C08-E84E53B982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" r="26301"/>
          <a:stretch/>
        </p:blipFill>
        <p:spPr>
          <a:xfrm>
            <a:off x="377350" y="6313365"/>
            <a:ext cx="3544193" cy="3629723"/>
          </a:xfrm>
          <a:prstGeom prst="rect">
            <a:avLst/>
          </a:prstGeom>
        </p:spPr>
      </p:pic>
      <p:pic>
        <p:nvPicPr>
          <p:cNvPr id="91" name="Image 90">
            <a:extLst>
              <a:ext uri="{FF2B5EF4-FFF2-40B4-BE49-F238E27FC236}">
                <a16:creationId xmlns:a16="http://schemas.microsoft.com/office/drawing/2014/main" id="{EC0E3A29-FFEB-46DE-ABDB-EABB9014E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5" t="2760" r="20479" b="4644"/>
          <a:stretch/>
        </p:blipFill>
        <p:spPr>
          <a:xfrm>
            <a:off x="-11300" y="1877646"/>
            <a:ext cx="3924966" cy="369683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0BCD881-9EC6-4E60-A6F2-9ACD974665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8" r="16260"/>
          <a:stretch/>
        </p:blipFill>
        <p:spPr>
          <a:xfrm>
            <a:off x="4053426" y="1917721"/>
            <a:ext cx="3497750" cy="3470325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B51F59C-D43F-41B0-A3EA-5A2503FBF975}"/>
              </a:ext>
            </a:extLst>
          </p:cNvPr>
          <p:cNvCxnSpPr/>
          <p:nvPr/>
        </p:nvCxnSpPr>
        <p:spPr>
          <a:xfrm>
            <a:off x="1797050" y="10299700"/>
            <a:ext cx="1143000" cy="0"/>
          </a:xfrm>
          <a:prstGeom prst="line">
            <a:avLst/>
          </a:prstGeom>
          <a:ln w="130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pied de page 39">
            <a:extLst>
              <a:ext uri="{FF2B5EF4-FFF2-40B4-BE49-F238E27FC236}">
                <a16:creationId xmlns:a16="http://schemas.microsoft.com/office/drawing/2014/main" id="{323A33A5-9C94-4979-A7EC-741EEB424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68495" y="10178791"/>
            <a:ext cx="1143000" cy="430887"/>
          </a:xfrm>
          <a:ln>
            <a:noFill/>
          </a:ln>
        </p:spPr>
        <p:txBody>
          <a:bodyPr/>
          <a:lstStyle/>
          <a:p>
            <a:r>
              <a:rPr lang="fr-FR" sz="1400" dirty="0"/>
              <a:t>0689_5002_B</a:t>
            </a: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E1C3D702-396E-4F0F-BEAF-C965906137F8}"/>
              </a:ext>
            </a:extLst>
          </p:cNvPr>
          <p:cNvSpPr/>
          <p:nvPr/>
        </p:nvSpPr>
        <p:spPr>
          <a:xfrm>
            <a:off x="230547" y="120209"/>
            <a:ext cx="1255026" cy="3673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690D3B9A-0646-4C0C-BA00-42DC22EC6920}"/>
              </a:ext>
            </a:extLst>
          </p:cNvPr>
          <p:cNvSpPr txBox="1"/>
          <p:nvPr/>
        </p:nvSpPr>
        <p:spPr>
          <a:xfrm>
            <a:off x="2989191" y="144960"/>
            <a:ext cx="122321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fr-FR" sz="2400" b="1" dirty="0">
                <a:latin typeface="Verdana"/>
                <a:cs typeface="Verdana"/>
              </a:rPr>
              <a:t>ITEM</a:t>
            </a:r>
            <a:endParaRPr sz="2400" dirty="0">
              <a:latin typeface="Verdana"/>
              <a:cs typeface="Verdana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48297F9-54FC-4F81-A1F3-C33D4F2759E6}"/>
              </a:ext>
            </a:extLst>
          </p:cNvPr>
          <p:cNvGrpSpPr/>
          <p:nvPr/>
        </p:nvGrpSpPr>
        <p:grpSpPr>
          <a:xfrm>
            <a:off x="81106" y="563673"/>
            <a:ext cx="7558075" cy="1278130"/>
            <a:chOff x="210402" y="373959"/>
            <a:chExt cx="7288329" cy="702199"/>
          </a:xfrm>
        </p:grpSpPr>
        <p:sp>
          <p:nvSpPr>
            <p:cNvPr id="15" name="object 25">
              <a:extLst>
                <a:ext uri="{FF2B5EF4-FFF2-40B4-BE49-F238E27FC236}">
                  <a16:creationId xmlns:a16="http://schemas.microsoft.com/office/drawing/2014/main" id="{1D92B122-B9C3-442C-83E6-C37AC31E1E69}"/>
                </a:ext>
              </a:extLst>
            </p:cNvPr>
            <p:cNvSpPr/>
            <p:nvPr/>
          </p:nvSpPr>
          <p:spPr>
            <a:xfrm>
              <a:off x="210402" y="399036"/>
              <a:ext cx="7123980" cy="677122"/>
            </a:xfrm>
            <a:custGeom>
              <a:avLst/>
              <a:gdLst/>
              <a:ahLst/>
              <a:cxnLst/>
              <a:rect l="l" t="t" r="r" b="b"/>
              <a:pathLst>
                <a:path w="6193155" h="3468370">
                  <a:moveTo>
                    <a:pt x="0" y="93725"/>
                  </a:moveTo>
                  <a:lnTo>
                    <a:pt x="7360" y="57221"/>
                  </a:lnTo>
                  <a:lnTo>
                    <a:pt x="27435" y="27432"/>
                  </a:lnTo>
                  <a:lnTo>
                    <a:pt x="57210" y="7358"/>
                  </a:lnTo>
                  <a:lnTo>
                    <a:pt x="93675" y="0"/>
                  </a:lnTo>
                  <a:lnTo>
                    <a:pt x="6098997" y="0"/>
                  </a:lnTo>
                  <a:lnTo>
                    <a:pt x="6135448" y="7358"/>
                  </a:lnTo>
                  <a:lnTo>
                    <a:pt x="6165243" y="27432"/>
                  </a:lnTo>
                  <a:lnTo>
                    <a:pt x="6185347" y="57221"/>
                  </a:lnTo>
                  <a:lnTo>
                    <a:pt x="6192723" y="93725"/>
                  </a:lnTo>
                  <a:lnTo>
                    <a:pt x="6192723" y="3374567"/>
                  </a:lnTo>
                  <a:lnTo>
                    <a:pt x="6185347" y="3411026"/>
                  </a:lnTo>
                  <a:lnTo>
                    <a:pt x="6165243" y="3440803"/>
                  </a:lnTo>
                  <a:lnTo>
                    <a:pt x="6135448" y="3460880"/>
                  </a:lnTo>
                  <a:lnTo>
                    <a:pt x="6098997" y="3468243"/>
                  </a:lnTo>
                  <a:lnTo>
                    <a:pt x="93675" y="3468243"/>
                  </a:lnTo>
                  <a:lnTo>
                    <a:pt x="57210" y="3460880"/>
                  </a:lnTo>
                  <a:lnTo>
                    <a:pt x="27435" y="3440803"/>
                  </a:lnTo>
                  <a:lnTo>
                    <a:pt x="7360" y="3411026"/>
                  </a:lnTo>
                  <a:lnTo>
                    <a:pt x="0" y="3374567"/>
                  </a:lnTo>
                  <a:lnTo>
                    <a:pt x="0" y="93725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97A671C4-1854-44EC-87BE-2D4FC834A49F}"/>
                </a:ext>
              </a:extLst>
            </p:cNvPr>
            <p:cNvSpPr txBox="1"/>
            <p:nvPr/>
          </p:nvSpPr>
          <p:spPr>
            <a:xfrm>
              <a:off x="385754" y="373959"/>
              <a:ext cx="67732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Interfaces mécaniques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4F3F7E9-6076-4E4F-845D-BCE82A26F2C8}"/>
                </a:ext>
              </a:extLst>
            </p:cNvPr>
            <p:cNvSpPr txBox="1"/>
            <p:nvPr/>
          </p:nvSpPr>
          <p:spPr>
            <a:xfrm>
              <a:off x="308804" y="704768"/>
              <a:ext cx="7189927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dirty="0"/>
                <a:t>2 BRAS ; 4 BRAS ; PORTE VASQUE HAUTE ; SUSPENDU VASQUE HAUTE</a:t>
              </a:r>
            </a:p>
          </p:txBody>
        </p:sp>
      </p:grpSp>
      <p:pic>
        <p:nvPicPr>
          <p:cNvPr id="20" name="Image 19">
            <a:extLst>
              <a:ext uri="{FF2B5EF4-FFF2-40B4-BE49-F238E27FC236}">
                <a16:creationId xmlns:a16="http://schemas.microsoft.com/office/drawing/2014/main" id="{087662A4-B4A4-4104-B382-75170CBCF4D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501" b="10976"/>
          <a:stretch/>
        </p:blipFill>
        <p:spPr>
          <a:xfrm>
            <a:off x="5352493" y="55566"/>
            <a:ext cx="1920954" cy="894066"/>
          </a:xfrm>
          <a:prstGeom prst="rect">
            <a:avLst/>
          </a:prstGeom>
        </p:spPr>
      </p:pic>
      <p:sp>
        <p:nvSpPr>
          <p:cNvPr id="25" name="object 6">
            <a:extLst>
              <a:ext uri="{FF2B5EF4-FFF2-40B4-BE49-F238E27FC236}">
                <a16:creationId xmlns:a16="http://schemas.microsoft.com/office/drawing/2014/main" id="{EFE8CAF5-C547-44E5-AADA-9BE310E20CDF}"/>
              </a:ext>
            </a:extLst>
          </p:cNvPr>
          <p:cNvSpPr txBox="1"/>
          <p:nvPr/>
        </p:nvSpPr>
        <p:spPr>
          <a:xfrm>
            <a:off x="1425328" y="1787722"/>
            <a:ext cx="12232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fr-FR" sz="1400" dirty="0">
                <a:latin typeface="Verdana"/>
                <a:cs typeface="Verdana"/>
              </a:rPr>
              <a:t>2 BRAS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26" name="object 6">
            <a:extLst>
              <a:ext uri="{FF2B5EF4-FFF2-40B4-BE49-F238E27FC236}">
                <a16:creationId xmlns:a16="http://schemas.microsoft.com/office/drawing/2014/main" id="{7176250A-126B-49F6-A13F-8CBC6F6D869E}"/>
              </a:ext>
            </a:extLst>
          </p:cNvPr>
          <p:cNvSpPr txBox="1"/>
          <p:nvPr/>
        </p:nvSpPr>
        <p:spPr>
          <a:xfrm>
            <a:off x="5237811" y="1784752"/>
            <a:ext cx="12232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fr-FR" sz="1400" dirty="0">
                <a:latin typeface="Verdana"/>
                <a:cs typeface="Verdana"/>
              </a:rPr>
              <a:t>4 BRAS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27" name="object 6">
            <a:extLst>
              <a:ext uri="{FF2B5EF4-FFF2-40B4-BE49-F238E27FC236}">
                <a16:creationId xmlns:a16="http://schemas.microsoft.com/office/drawing/2014/main" id="{4B52D861-EB25-4B59-97EB-3BA9A2E85B26}"/>
              </a:ext>
            </a:extLst>
          </p:cNvPr>
          <p:cNvSpPr txBox="1"/>
          <p:nvPr/>
        </p:nvSpPr>
        <p:spPr>
          <a:xfrm>
            <a:off x="809092" y="5871487"/>
            <a:ext cx="229902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fr-FR" sz="1400" dirty="0">
                <a:latin typeface="Verdana"/>
                <a:cs typeface="Verdana"/>
              </a:rPr>
              <a:t>PORTE VASQUE HAUTE</a:t>
            </a:r>
            <a:endParaRPr sz="1400" dirty="0">
              <a:latin typeface="Verdana"/>
              <a:cs typeface="Verdan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982CF30-5DAA-4246-9B36-404556F41BE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-25948" b="35193"/>
          <a:stretch/>
        </p:blipFill>
        <p:spPr>
          <a:xfrm>
            <a:off x="2704425" y="9504560"/>
            <a:ext cx="304800" cy="457796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D5D7A2CC-010B-42B7-8593-AEB3D5B592F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-25948" b="35193"/>
          <a:stretch/>
        </p:blipFill>
        <p:spPr>
          <a:xfrm>
            <a:off x="4920836" y="5280651"/>
            <a:ext cx="304800" cy="45779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6FE6E8F8-C00B-463E-BEEE-CEDDEFD380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-25948" b="63566"/>
          <a:stretch/>
        </p:blipFill>
        <p:spPr>
          <a:xfrm>
            <a:off x="2802213" y="5321358"/>
            <a:ext cx="392790" cy="441613"/>
          </a:xfrm>
          <a:prstGeom prst="rect">
            <a:avLst/>
          </a:prstGeom>
        </p:spPr>
      </p:pic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8263EC5C-7E54-467F-B723-D1B633EA28E4}"/>
              </a:ext>
            </a:extLst>
          </p:cNvPr>
          <p:cNvCxnSpPr>
            <a:cxnSpLocks/>
          </p:cNvCxnSpPr>
          <p:nvPr/>
        </p:nvCxnSpPr>
        <p:spPr>
          <a:xfrm flipV="1">
            <a:off x="1430823" y="2143122"/>
            <a:ext cx="2058920" cy="57843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FDB0FBF-E641-48A1-B8B9-50D6DC103700}"/>
              </a:ext>
            </a:extLst>
          </p:cNvPr>
          <p:cNvCxnSpPr>
            <a:cxnSpLocks/>
          </p:cNvCxnSpPr>
          <p:nvPr/>
        </p:nvCxnSpPr>
        <p:spPr>
          <a:xfrm flipV="1">
            <a:off x="1132475" y="6272165"/>
            <a:ext cx="2300078" cy="74292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DD5213A-DEC3-425B-B098-E010A5DEE431}"/>
              </a:ext>
            </a:extLst>
          </p:cNvPr>
          <p:cNvCxnSpPr>
            <a:cxnSpLocks/>
          </p:cNvCxnSpPr>
          <p:nvPr/>
        </p:nvCxnSpPr>
        <p:spPr>
          <a:xfrm flipH="1" flipV="1">
            <a:off x="4212405" y="2197719"/>
            <a:ext cx="2357966" cy="64242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A2291FD8-9123-4042-8E2E-D6007E30DA67}"/>
              </a:ext>
            </a:extLst>
          </p:cNvPr>
          <p:cNvGrpSpPr/>
          <p:nvPr/>
        </p:nvGrpSpPr>
        <p:grpSpPr>
          <a:xfrm>
            <a:off x="3095857" y="4767064"/>
            <a:ext cx="247470" cy="253599"/>
            <a:chOff x="8014278" y="3151414"/>
            <a:chExt cx="305788" cy="302557"/>
          </a:xfrm>
        </p:grpSpPr>
        <p:sp>
          <p:nvSpPr>
            <p:cNvPr id="47" name="ZoneTexte 83">
              <a:extLst>
                <a:ext uri="{FF2B5EF4-FFF2-40B4-BE49-F238E27FC236}">
                  <a16:creationId xmlns:a16="http://schemas.microsoft.com/office/drawing/2014/main" id="{DE14D93C-30F4-4B60-B75A-5646C0F09DA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8" name="ZoneTexte 84">
              <a:extLst>
                <a:ext uri="{FF2B5EF4-FFF2-40B4-BE49-F238E27FC236}">
                  <a16:creationId xmlns:a16="http://schemas.microsoft.com/office/drawing/2014/main" id="{A5103B6A-B291-485E-8B9C-49CA0A9B513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B01024CE-1273-450B-819D-7031720A6FFC}"/>
              </a:ext>
            </a:extLst>
          </p:cNvPr>
          <p:cNvGrpSpPr/>
          <p:nvPr/>
        </p:nvGrpSpPr>
        <p:grpSpPr>
          <a:xfrm>
            <a:off x="1615105" y="2851336"/>
            <a:ext cx="247470" cy="276999"/>
            <a:chOff x="8014278" y="3151414"/>
            <a:chExt cx="305788" cy="330474"/>
          </a:xfrm>
        </p:grpSpPr>
        <p:sp>
          <p:nvSpPr>
            <p:cNvPr id="50" name="ZoneTexte 83">
              <a:extLst>
                <a:ext uri="{FF2B5EF4-FFF2-40B4-BE49-F238E27FC236}">
                  <a16:creationId xmlns:a16="http://schemas.microsoft.com/office/drawing/2014/main" id="{76340BD7-683F-4A82-8817-16AEBAB8EF5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1" name="ZoneTexte 84">
              <a:extLst>
                <a:ext uri="{FF2B5EF4-FFF2-40B4-BE49-F238E27FC236}">
                  <a16:creationId xmlns:a16="http://schemas.microsoft.com/office/drawing/2014/main" id="{4017F438-DE43-4A81-AACA-6E158D082354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2FDABE93-C7A7-43C9-822D-1E6B2E35498C}"/>
              </a:ext>
            </a:extLst>
          </p:cNvPr>
          <p:cNvGrpSpPr/>
          <p:nvPr/>
        </p:nvGrpSpPr>
        <p:grpSpPr>
          <a:xfrm>
            <a:off x="2885490" y="9110492"/>
            <a:ext cx="247470" cy="253599"/>
            <a:chOff x="8014278" y="3151414"/>
            <a:chExt cx="305788" cy="302557"/>
          </a:xfrm>
        </p:grpSpPr>
        <p:sp>
          <p:nvSpPr>
            <p:cNvPr id="53" name="ZoneTexte 83">
              <a:extLst>
                <a:ext uri="{FF2B5EF4-FFF2-40B4-BE49-F238E27FC236}">
                  <a16:creationId xmlns:a16="http://schemas.microsoft.com/office/drawing/2014/main" id="{26240966-D8F9-44D5-AFAE-DDF21A3D7F1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4" name="ZoneTexte 84">
              <a:extLst>
                <a:ext uri="{FF2B5EF4-FFF2-40B4-BE49-F238E27FC236}">
                  <a16:creationId xmlns:a16="http://schemas.microsoft.com/office/drawing/2014/main" id="{93E83C10-1BAA-4F71-85E5-77C5953196B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D3F32BDD-463B-467F-9A64-C478CF0886DC}"/>
              </a:ext>
            </a:extLst>
          </p:cNvPr>
          <p:cNvGrpSpPr/>
          <p:nvPr/>
        </p:nvGrpSpPr>
        <p:grpSpPr>
          <a:xfrm>
            <a:off x="1660471" y="6944353"/>
            <a:ext cx="247470" cy="276999"/>
            <a:chOff x="8014278" y="3151414"/>
            <a:chExt cx="305788" cy="330474"/>
          </a:xfrm>
        </p:grpSpPr>
        <p:sp>
          <p:nvSpPr>
            <p:cNvPr id="56" name="ZoneTexte 83">
              <a:extLst>
                <a:ext uri="{FF2B5EF4-FFF2-40B4-BE49-F238E27FC236}">
                  <a16:creationId xmlns:a16="http://schemas.microsoft.com/office/drawing/2014/main" id="{C57FF883-85CE-43C7-ACC0-E6F8CD7596C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7" name="ZoneTexte 84">
              <a:extLst>
                <a:ext uri="{FF2B5EF4-FFF2-40B4-BE49-F238E27FC236}">
                  <a16:creationId xmlns:a16="http://schemas.microsoft.com/office/drawing/2014/main" id="{264E28E6-8BC7-47D5-8046-AB34A155197E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DD21A700-6C62-4901-A1BF-375137DAA418}"/>
              </a:ext>
            </a:extLst>
          </p:cNvPr>
          <p:cNvGrpSpPr/>
          <p:nvPr/>
        </p:nvGrpSpPr>
        <p:grpSpPr>
          <a:xfrm>
            <a:off x="1591224" y="8778443"/>
            <a:ext cx="247470" cy="276999"/>
            <a:chOff x="8014278" y="3151414"/>
            <a:chExt cx="305788" cy="330474"/>
          </a:xfrm>
        </p:grpSpPr>
        <p:sp>
          <p:nvSpPr>
            <p:cNvPr id="59" name="ZoneTexte 83">
              <a:extLst>
                <a:ext uri="{FF2B5EF4-FFF2-40B4-BE49-F238E27FC236}">
                  <a16:creationId xmlns:a16="http://schemas.microsoft.com/office/drawing/2014/main" id="{56C0A395-2128-4B5C-A6EB-FD1C4B883CF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0" name="ZoneTexte 84">
              <a:extLst>
                <a:ext uri="{FF2B5EF4-FFF2-40B4-BE49-F238E27FC236}">
                  <a16:creationId xmlns:a16="http://schemas.microsoft.com/office/drawing/2014/main" id="{3B7571E7-F1A9-4951-9A25-2B5F3D9F1BA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21B4D939-9BD0-4A7D-AD92-9D5E78626B6C}"/>
              </a:ext>
            </a:extLst>
          </p:cNvPr>
          <p:cNvGrpSpPr/>
          <p:nvPr/>
        </p:nvGrpSpPr>
        <p:grpSpPr>
          <a:xfrm>
            <a:off x="5165305" y="4734324"/>
            <a:ext cx="247470" cy="253599"/>
            <a:chOff x="8014278" y="3151414"/>
            <a:chExt cx="305788" cy="302557"/>
          </a:xfrm>
        </p:grpSpPr>
        <p:sp>
          <p:nvSpPr>
            <p:cNvPr id="62" name="ZoneTexte 83">
              <a:extLst>
                <a:ext uri="{FF2B5EF4-FFF2-40B4-BE49-F238E27FC236}">
                  <a16:creationId xmlns:a16="http://schemas.microsoft.com/office/drawing/2014/main" id="{0418A899-BF85-49E5-8906-9AC53CE1935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3" name="ZoneTexte 84">
              <a:extLst>
                <a:ext uri="{FF2B5EF4-FFF2-40B4-BE49-F238E27FC236}">
                  <a16:creationId xmlns:a16="http://schemas.microsoft.com/office/drawing/2014/main" id="{2BC4A446-E914-445E-A8BF-FA02E7B778B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64" name="Groupe 63">
            <a:extLst>
              <a:ext uri="{FF2B5EF4-FFF2-40B4-BE49-F238E27FC236}">
                <a16:creationId xmlns:a16="http://schemas.microsoft.com/office/drawing/2014/main" id="{E42C268E-151C-48FF-B299-7FB9484030F6}"/>
              </a:ext>
            </a:extLst>
          </p:cNvPr>
          <p:cNvGrpSpPr/>
          <p:nvPr/>
        </p:nvGrpSpPr>
        <p:grpSpPr>
          <a:xfrm>
            <a:off x="5964494" y="2943158"/>
            <a:ext cx="247470" cy="276999"/>
            <a:chOff x="8014278" y="3151414"/>
            <a:chExt cx="305788" cy="330474"/>
          </a:xfrm>
        </p:grpSpPr>
        <p:sp>
          <p:nvSpPr>
            <p:cNvPr id="65" name="ZoneTexte 83">
              <a:extLst>
                <a:ext uri="{FF2B5EF4-FFF2-40B4-BE49-F238E27FC236}">
                  <a16:creationId xmlns:a16="http://schemas.microsoft.com/office/drawing/2014/main" id="{2CF35671-F611-4472-8B66-41415EE78C0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6" name="ZoneTexte 84">
              <a:extLst>
                <a:ext uri="{FF2B5EF4-FFF2-40B4-BE49-F238E27FC236}">
                  <a16:creationId xmlns:a16="http://schemas.microsoft.com/office/drawing/2014/main" id="{6B1BE9EC-2ED9-42FC-A297-1BF3AB7D70B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03F8740E-76F0-4810-B707-D54FA6F1A7B4}"/>
              </a:ext>
            </a:extLst>
          </p:cNvPr>
          <p:cNvGrpSpPr/>
          <p:nvPr/>
        </p:nvGrpSpPr>
        <p:grpSpPr>
          <a:xfrm>
            <a:off x="5874513" y="4393195"/>
            <a:ext cx="247470" cy="276999"/>
            <a:chOff x="8014278" y="3151414"/>
            <a:chExt cx="305788" cy="330474"/>
          </a:xfrm>
        </p:grpSpPr>
        <p:sp>
          <p:nvSpPr>
            <p:cNvPr id="68" name="ZoneTexte 83">
              <a:extLst>
                <a:ext uri="{FF2B5EF4-FFF2-40B4-BE49-F238E27FC236}">
                  <a16:creationId xmlns:a16="http://schemas.microsoft.com/office/drawing/2014/main" id="{5F4EC03B-4FF2-436C-8E96-DCFDA84D944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9" name="ZoneTexte 84">
              <a:extLst>
                <a:ext uri="{FF2B5EF4-FFF2-40B4-BE49-F238E27FC236}">
                  <a16:creationId xmlns:a16="http://schemas.microsoft.com/office/drawing/2014/main" id="{AB82D5BA-0BAB-4AB4-BAF3-41ADC98C3C99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4DD90A6F-5418-4383-B0F6-C65782F5BB25}"/>
              </a:ext>
            </a:extLst>
          </p:cNvPr>
          <p:cNvGrpSpPr/>
          <p:nvPr/>
        </p:nvGrpSpPr>
        <p:grpSpPr>
          <a:xfrm>
            <a:off x="1669157" y="4579656"/>
            <a:ext cx="247470" cy="276999"/>
            <a:chOff x="8014278" y="3151414"/>
            <a:chExt cx="305788" cy="330474"/>
          </a:xfrm>
        </p:grpSpPr>
        <p:sp>
          <p:nvSpPr>
            <p:cNvPr id="71" name="ZoneTexte 83">
              <a:extLst>
                <a:ext uri="{FF2B5EF4-FFF2-40B4-BE49-F238E27FC236}">
                  <a16:creationId xmlns:a16="http://schemas.microsoft.com/office/drawing/2014/main" id="{06E3CEE7-00F5-4D4D-B2F5-5E20348CD5D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72" name="ZoneTexte 84">
              <a:extLst>
                <a:ext uri="{FF2B5EF4-FFF2-40B4-BE49-F238E27FC236}">
                  <a16:creationId xmlns:a16="http://schemas.microsoft.com/office/drawing/2014/main" id="{73DF6527-A46F-415A-BC47-268E9127157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sp>
        <p:nvSpPr>
          <p:cNvPr id="74" name="ZoneTexte 73">
            <a:extLst>
              <a:ext uri="{FF2B5EF4-FFF2-40B4-BE49-F238E27FC236}">
                <a16:creationId xmlns:a16="http://schemas.microsoft.com/office/drawing/2014/main" id="{3BAB4274-A81B-4D36-B7CF-3EF636050FE1}"/>
              </a:ext>
            </a:extLst>
          </p:cNvPr>
          <p:cNvSpPr txBox="1"/>
          <p:nvPr/>
        </p:nvSpPr>
        <p:spPr>
          <a:xfrm>
            <a:off x="503996" y="5351794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895DFB0D-AD78-4BAE-862B-248536768111}"/>
              </a:ext>
            </a:extLst>
          </p:cNvPr>
          <p:cNvSpPr txBox="1"/>
          <p:nvPr/>
        </p:nvSpPr>
        <p:spPr>
          <a:xfrm>
            <a:off x="81106" y="9505056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1E8238C9-C63A-48E9-8B87-891F100F7EA5}"/>
              </a:ext>
            </a:extLst>
          </p:cNvPr>
          <p:cNvSpPr txBox="1"/>
          <p:nvPr/>
        </p:nvSpPr>
        <p:spPr>
          <a:xfrm>
            <a:off x="6167054" y="5028259"/>
            <a:ext cx="998086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12 N.m ±1</a:t>
            </a:r>
          </a:p>
        </p:txBody>
      </p:sp>
      <p:pic>
        <p:nvPicPr>
          <p:cNvPr id="78" name="Image 77">
            <a:extLst>
              <a:ext uri="{FF2B5EF4-FFF2-40B4-BE49-F238E27FC236}">
                <a16:creationId xmlns:a16="http://schemas.microsoft.com/office/drawing/2014/main" id="{BC89257D-74DF-41F3-8FCA-2970BCBF0CB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9" t="13885" r="25794" b="19046"/>
          <a:stretch/>
        </p:blipFill>
        <p:spPr>
          <a:xfrm>
            <a:off x="1666284" y="5275570"/>
            <a:ext cx="449737" cy="441295"/>
          </a:xfrm>
          <a:prstGeom prst="rect">
            <a:avLst/>
          </a:prstGeom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28AD52E1-EA69-4D11-9ED5-ADE9665DB17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9" t="13885" r="25794" b="19046"/>
          <a:stretch/>
        </p:blipFill>
        <p:spPr>
          <a:xfrm>
            <a:off x="1115997" y="9420296"/>
            <a:ext cx="449737" cy="441295"/>
          </a:xfrm>
          <a:prstGeom prst="rect">
            <a:avLst/>
          </a:prstGeom>
        </p:spPr>
      </p:pic>
      <p:pic>
        <p:nvPicPr>
          <p:cNvPr id="80" name="Image 79">
            <a:extLst>
              <a:ext uri="{FF2B5EF4-FFF2-40B4-BE49-F238E27FC236}">
                <a16:creationId xmlns:a16="http://schemas.microsoft.com/office/drawing/2014/main" id="{5D9A512F-65A7-4138-BA93-DA3B5AEA0F7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9" t="13885" r="25794" b="19046"/>
          <a:stretch/>
        </p:blipFill>
        <p:spPr>
          <a:xfrm>
            <a:off x="5416360" y="4982299"/>
            <a:ext cx="449737" cy="441295"/>
          </a:xfrm>
          <a:prstGeom prst="rect">
            <a:avLst/>
          </a:prstGeom>
        </p:spPr>
      </p:pic>
      <p:sp>
        <p:nvSpPr>
          <p:cNvPr id="81" name="ZoneTexte 80">
            <a:extLst>
              <a:ext uri="{FF2B5EF4-FFF2-40B4-BE49-F238E27FC236}">
                <a16:creationId xmlns:a16="http://schemas.microsoft.com/office/drawing/2014/main" id="{6EC9D42D-7C07-4459-B0DD-7276A377600C}"/>
              </a:ext>
            </a:extLst>
          </p:cNvPr>
          <p:cNvSpPr txBox="1"/>
          <p:nvPr/>
        </p:nvSpPr>
        <p:spPr>
          <a:xfrm flipH="1">
            <a:off x="5778323" y="5047487"/>
            <a:ext cx="340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x6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F2A3192B-0F39-4162-918A-D88C1810F6E7}"/>
              </a:ext>
            </a:extLst>
          </p:cNvPr>
          <p:cNvSpPr txBox="1"/>
          <p:nvPr/>
        </p:nvSpPr>
        <p:spPr>
          <a:xfrm flipH="1">
            <a:off x="1485573" y="9497519"/>
            <a:ext cx="340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x6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88F4D996-624C-405F-97D1-137955599AD3}"/>
              </a:ext>
            </a:extLst>
          </p:cNvPr>
          <p:cNvSpPr txBox="1"/>
          <p:nvPr/>
        </p:nvSpPr>
        <p:spPr>
          <a:xfrm flipH="1">
            <a:off x="2036935" y="5339946"/>
            <a:ext cx="356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x6</a:t>
            </a:r>
          </a:p>
        </p:txBody>
      </p:sp>
      <p:sp>
        <p:nvSpPr>
          <p:cNvPr id="84" name="object 25">
            <a:extLst>
              <a:ext uri="{FF2B5EF4-FFF2-40B4-BE49-F238E27FC236}">
                <a16:creationId xmlns:a16="http://schemas.microsoft.com/office/drawing/2014/main" id="{A233C3F2-E653-4971-A893-9124491E7D05}"/>
              </a:ext>
            </a:extLst>
          </p:cNvPr>
          <p:cNvSpPr/>
          <p:nvPr/>
        </p:nvSpPr>
        <p:spPr>
          <a:xfrm>
            <a:off x="70731" y="1701906"/>
            <a:ext cx="3865280" cy="4093341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25">
            <a:extLst>
              <a:ext uri="{FF2B5EF4-FFF2-40B4-BE49-F238E27FC236}">
                <a16:creationId xmlns:a16="http://schemas.microsoft.com/office/drawing/2014/main" id="{67D57DFC-1FF5-4EF1-A5CC-ECD14DE19B2B}"/>
              </a:ext>
            </a:extLst>
          </p:cNvPr>
          <p:cNvSpPr/>
          <p:nvPr/>
        </p:nvSpPr>
        <p:spPr>
          <a:xfrm>
            <a:off x="3913665" y="1701906"/>
            <a:ext cx="3560641" cy="4093341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25">
            <a:extLst>
              <a:ext uri="{FF2B5EF4-FFF2-40B4-BE49-F238E27FC236}">
                <a16:creationId xmlns:a16="http://schemas.microsoft.com/office/drawing/2014/main" id="{C3FC28BD-4BC1-4A0A-8B91-20243DF2AA7F}"/>
              </a:ext>
            </a:extLst>
          </p:cNvPr>
          <p:cNvSpPr/>
          <p:nvPr/>
        </p:nvSpPr>
        <p:spPr>
          <a:xfrm>
            <a:off x="70729" y="5796328"/>
            <a:ext cx="3840437" cy="4098116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8DC1DE92-47EB-462B-96D9-1DD9A478FF2B}"/>
              </a:ext>
            </a:extLst>
          </p:cNvPr>
          <p:cNvSpPr/>
          <p:nvPr/>
        </p:nvSpPr>
        <p:spPr>
          <a:xfrm>
            <a:off x="3400924" y="5472345"/>
            <a:ext cx="939247" cy="7998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17">
            <a:extLst>
              <a:ext uri="{FF2B5EF4-FFF2-40B4-BE49-F238E27FC236}">
                <a16:creationId xmlns:a16="http://schemas.microsoft.com/office/drawing/2014/main" id="{4584B11D-82BE-4A71-8E42-CD6B9035A561}"/>
              </a:ext>
            </a:extLst>
          </p:cNvPr>
          <p:cNvSpPr/>
          <p:nvPr/>
        </p:nvSpPr>
        <p:spPr>
          <a:xfrm>
            <a:off x="3416074" y="5404262"/>
            <a:ext cx="544747" cy="4978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32553" y="1797809"/>
            <a:ext cx="939247" cy="7998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17">
            <a:extLst>
              <a:ext uri="{FF2B5EF4-FFF2-40B4-BE49-F238E27FC236}">
                <a16:creationId xmlns:a16="http://schemas.microsoft.com/office/drawing/2014/main" id="{9FAAC2CB-80DB-2CA7-2118-CBE779B7140C}"/>
              </a:ext>
            </a:extLst>
          </p:cNvPr>
          <p:cNvSpPr/>
          <p:nvPr/>
        </p:nvSpPr>
        <p:spPr>
          <a:xfrm>
            <a:off x="3514553" y="1709230"/>
            <a:ext cx="544747" cy="4978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25E3032-04FE-4D13-832D-82D47557FB62}"/>
              </a:ext>
            </a:extLst>
          </p:cNvPr>
          <p:cNvSpPr txBox="1"/>
          <p:nvPr/>
        </p:nvSpPr>
        <p:spPr>
          <a:xfrm>
            <a:off x="144397" y="1011035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3E8CFEF-ADC0-1F09-9B08-09FC7CC4C1D4}"/>
              </a:ext>
            </a:extLst>
          </p:cNvPr>
          <p:cNvSpPr txBox="1"/>
          <p:nvPr/>
        </p:nvSpPr>
        <p:spPr>
          <a:xfrm>
            <a:off x="230547" y="749513"/>
            <a:ext cx="7023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Mechanical interfaces</a:t>
            </a: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ADE70913-BB81-E698-8CC1-94C7342BBE5E}"/>
              </a:ext>
            </a:extLst>
          </p:cNvPr>
          <p:cNvSpPr txBox="1"/>
          <p:nvPr/>
        </p:nvSpPr>
        <p:spPr>
          <a:xfrm>
            <a:off x="1425327" y="1996697"/>
            <a:ext cx="12232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GB" sz="1400" dirty="0">
                <a:latin typeface="Verdana"/>
                <a:cs typeface="Verdana"/>
              </a:rPr>
              <a:t>2 ARMS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FA5CE4E5-375D-852B-9183-59C527942A2D}"/>
              </a:ext>
            </a:extLst>
          </p:cNvPr>
          <p:cNvSpPr txBox="1"/>
          <p:nvPr/>
        </p:nvSpPr>
        <p:spPr>
          <a:xfrm>
            <a:off x="5218807" y="1981488"/>
            <a:ext cx="12232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GB" sz="1400" dirty="0">
                <a:latin typeface="Verdana"/>
                <a:cs typeface="Verdana"/>
              </a:rPr>
              <a:t>4 ARMS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0B454F4-6329-2736-BB46-CF579CFA603D}"/>
              </a:ext>
            </a:extLst>
          </p:cNvPr>
          <p:cNvSpPr txBox="1"/>
          <p:nvPr/>
        </p:nvSpPr>
        <p:spPr>
          <a:xfrm>
            <a:off x="809091" y="6106772"/>
            <a:ext cx="229902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GB" sz="1400">
                <a:latin typeface="Verdana"/>
                <a:cs typeface="Verdana"/>
              </a:rPr>
              <a:t>HIGH BOWL SUPPORT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ECA922A-2325-346E-C841-BD823F3FE722}"/>
              </a:ext>
            </a:extLst>
          </p:cNvPr>
          <p:cNvSpPr txBox="1"/>
          <p:nvPr/>
        </p:nvSpPr>
        <p:spPr>
          <a:xfrm>
            <a:off x="250203" y="915974"/>
            <a:ext cx="7023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Interfacce meccaniche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6D09243-98EA-674C-928D-59D9D06F973D}"/>
              </a:ext>
            </a:extLst>
          </p:cNvPr>
          <p:cNvSpPr txBox="1"/>
          <p:nvPr/>
        </p:nvSpPr>
        <p:spPr>
          <a:xfrm>
            <a:off x="82194" y="1494837"/>
            <a:ext cx="745603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300" b="1" dirty="0"/>
              <a:t>2 BRACCI; 4 BRACCI; SUPPORTO ALTO DELLO SCHERMO; SCHERMO SOSPESO ALTO</a:t>
            </a:r>
          </a:p>
        </p:txBody>
      </p:sp>
      <p:sp>
        <p:nvSpPr>
          <p:cNvPr id="24" name="object 6">
            <a:extLst>
              <a:ext uri="{FF2B5EF4-FFF2-40B4-BE49-F238E27FC236}">
                <a16:creationId xmlns:a16="http://schemas.microsoft.com/office/drawing/2014/main" id="{F34EEA86-DD0F-4A65-AC33-96E4FD5523AF}"/>
              </a:ext>
            </a:extLst>
          </p:cNvPr>
          <p:cNvSpPr txBox="1"/>
          <p:nvPr/>
        </p:nvSpPr>
        <p:spPr>
          <a:xfrm>
            <a:off x="1436801" y="2224069"/>
            <a:ext cx="12232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it-IT" sz="1400" dirty="0">
                <a:latin typeface="Verdana"/>
                <a:cs typeface="Verdana"/>
              </a:rPr>
              <a:t>2 BRACCI</a:t>
            </a:r>
          </a:p>
        </p:txBody>
      </p:sp>
      <p:sp>
        <p:nvSpPr>
          <p:cNvPr id="33" name="object 6">
            <a:extLst>
              <a:ext uri="{FF2B5EF4-FFF2-40B4-BE49-F238E27FC236}">
                <a16:creationId xmlns:a16="http://schemas.microsoft.com/office/drawing/2014/main" id="{BF7F5377-6BDC-3559-A602-824F4759F831}"/>
              </a:ext>
            </a:extLst>
          </p:cNvPr>
          <p:cNvSpPr txBox="1"/>
          <p:nvPr/>
        </p:nvSpPr>
        <p:spPr>
          <a:xfrm>
            <a:off x="5222761" y="2205733"/>
            <a:ext cx="12232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it-IT" sz="1400" dirty="0">
                <a:latin typeface="Verdana"/>
                <a:cs typeface="Verdana"/>
              </a:rPr>
              <a:t>4 BRACCI</a:t>
            </a:r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5BD1B0CC-F5ED-E2D0-9AA1-57EE806A0134}"/>
              </a:ext>
            </a:extLst>
          </p:cNvPr>
          <p:cNvSpPr txBox="1"/>
          <p:nvPr/>
        </p:nvSpPr>
        <p:spPr>
          <a:xfrm>
            <a:off x="821513" y="6319603"/>
            <a:ext cx="229902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it-IT" sz="1400" dirty="0">
                <a:latin typeface="Verdana"/>
                <a:cs typeface="Verdana"/>
              </a:rPr>
              <a:t>PORTA SCHERMO ALTO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12BBA6F-C207-073C-0C99-EB8E56F2FF51}"/>
              </a:ext>
            </a:extLst>
          </p:cNvPr>
          <p:cNvSpPr txBox="1"/>
          <p:nvPr/>
        </p:nvSpPr>
        <p:spPr>
          <a:xfrm>
            <a:off x="132672" y="1327566"/>
            <a:ext cx="745603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b="1" dirty="0"/>
              <a:t>2 ARMS; 4 ARMS; HIGH BOWL SUPPORT; HIGH SUSPENDED BOWL</a:t>
            </a:r>
          </a:p>
        </p:txBody>
      </p:sp>
    </p:spTree>
    <p:extLst>
      <p:ext uri="{BB962C8B-B14F-4D97-AF65-F5344CB8AC3E}">
        <p14:creationId xmlns:p14="http://schemas.microsoft.com/office/powerpoint/2010/main" val="3280481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/>
          <p:nvPr/>
        </p:nvSpPr>
        <p:spPr>
          <a:xfrm>
            <a:off x="501650" y="9557065"/>
            <a:ext cx="6116320" cy="415498"/>
          </a:xfrm>
          <a:custGeom>
            <a:avLst/>
            <a:gdLst/>
            <a:ahLst/>
            <a:cxnLst/>
            <a:rect l="l" t="t" r="r" b="b"/>
            <a:pathLst>
              <a:path w="6116320" h="323215">
                <a:moveTo>
                  <a:pt x="0" y="323164"/>
                </a:moveTo>
                <a:lnTo>
                  <a:pt x="6116320" y="323164"/>
                </a:lnTo>
                <a:lnTo>
                  <a:pt x="6116320" y="0"/>
                </a:lnTo>
                <a:lnTo>
                  <a:pt x="0" y="0"/>
                </a:lnTo>
                <a:lnTo>
                  <a:pt x="0" y="32316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80466" y="9589334"/>
            <a:ext cx="582612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07034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Verdana"/>
                <a:cs typeface="Verdana"/>
              </a:rPr>
              <a:t>La </a:t>
            </a:r>
            <a:r>
              <a:rPr sz="500" dirty="0">
                <a:latin typeface="Verdana"/>
                <a:cs typeface="Verdana"/>
              </a:rPr>
              <a:t>source lumineuse contenue </a:t>
            </a:r>
            <a:r>
              <a:rPr sz="500" spc="-5" dirty="0">
                <a:latin typeface="Verdana"/>
                <a:cs typeface="Verdana"/>
              </a:rPr>
              <a:t>dans </a:t>
            </a:r>
            <a:r>
              <a:rPr sz="500" dirty="0">
                <a:latin typeface="Verdana"/>
                <a:cs typeface="Verdana"/>
              </a:rPr>
              <a:t>ce luminaire ne </a:t>
            </a:r>
            <a:r>
              <a:rPr sz="500" spc="-5" dirty="0">
                <a:latin typeface="Verdana"/>
                <a:cs typeface="Verdana"/>
              </a:rPr>
              <a:t>doit </a:t>
            </a:r>
            <a:r>
              <a:rPr sz="500" dirty="0">
                <a:latin typeface="Verdana"/>
                <a:cs typeface="Verdana"/>
              </a:rPr>
              <a:t>être remplacée que </a:t>
            </a:r>
            <a:r>
              <a:rPr sz="500" spc="-5" dirty="0">
                <a:latin typeface="Verdana"/>
                <a:cs typeface="Verdana"/>
              </a:rPr>
              <a:t>par </a:t>
            </a:r>
            <a:r>
              <a:rPr sz="500" dirty="0">
                <a:latin typeface="Verdana"/>
                <a:cs typeface="Verdana"/>
              </a:rPr>
              <a:t>le fabricant </a:t>
            </a:r>
            <a:r>
              <a:rPr sz="500" spc="-5" dirty="0">
                <a:latin typeface="Verdana"/>
                <a:cs typeface="Verdana"/>
              </a:rPr>
              <a:t>ou </a:t>
            </a:r>
            <a:r>
              <a:rPr sz="500" dirty="0">
                <a:latin typeface="Verdana"/>
                <a:cs typeface="Verdana"/>
              </a:rPr>
              <a:t>son agent de maintenance </a:t>
            </a:r>
            <a:r>
              <a:rPr sz="500" spc="-5" dirty="0">
                <a:latin typeface="Verdana"/>
                <a:cs typeface="Verdana"/>
              </a:rPr>
              <a:t>ou </a:t>
            </a:r>
            <a:r>
              <a:rPr sz="500" dirty="0">
                <a:latin typeface="Verdana"/>
                <a:cs typeface="Verdana"/>
              </a:rPr>
              <a:t>une </a:t>
            </a:r>
            <a:r>
              <a:rPr sz="500" spc="-5" dirty="0">
                <a:latin typeface="Verdana"/>
                <a:cs typeface="Verdana"/>
              </a:rPr>
              <a:t>personne </a:t>
            </a:r>
            <a:r>
              <a:rPr sz="500" dirty="0">
                <a:latin typeface="Verdana"/>
                <a:cs typeface="Verdana"/>
              </a:rPr>
              <a:t>de qualification équivalente.  The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lighting</a:t>
            </a:r>
            <a:r>
              <a:rPr sz="500" spc="-45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part</a:t>
            </a:r>
            <a:r>
              <a:rPr sz="500" spc="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included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in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this</a:t>
            </a:r>
            <a:r>
              <a:rPr sz="500" spc="-1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luminaire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must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maintained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by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the</a:t>
            </a:r>
            <a:r>
              <a:rPr sz="500" spc="-5" dirty="0">
                <a:latin typeface="Verdana"/>
                <a:cs typeface="Verdana"/>
              </a:rPr>
              <a:t> manufacturer,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an</a:t>
            </a:r>
            <a:r>
              <a:rPr sz="500" spc="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authorized</a:t>
            </a:r>
            <a:r>
              <a:rPr sz="500" spc="-4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service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agent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or </a:t>
            </a:r>
            <a:r>
              <a:rPr sz="500" dirty="0">
                <a:latin typeface="Verdana"/>
                <a:cs typeface="Verdana"/>
              </a:rPr>
              <a:t>a</a:t>
            </a:r>
            <a:r>
              <a:rPr sz="500" spc="10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person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spc="10" dirty="0">
                <a:latin typeface="Verdana"/>
                <a:cs typeface="Verdana"/>
              </a:rPr>
              <a:t>with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similar</a:t>
            </a:r>
            <a:r>
              <a:rPr sz="500" spc="-1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technical</a:t>
            </a:r>
            <a:r>
              <a:rPr sz="500" spc="-2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qualification.</a:t>
            </a:r>
          </a:p>
          <a:p>
            <a:pPr marL="12700">
              <a:lnSpc>
                <a:spcPct val="100000"/>
              </a:lnSpc>
            </a:pPr>
            <a:r>
              <a:rPr lang="it-IT" sz="500" dirty="0">
                <a:latin typeface="Verdana"/>
                <a:cs typeface="Verdana"/>
              </a:rPr>
              <a:t>La sostituzione della sorgente luminosa contenuta in questo apparecchio deve essere effettuata solo dal produttore o dal suo addetto alla manutenzione o da una persona con qualifiche equivalenti</a:t>
            </a:r>
            <a:r>
              <a:rPr sz="500" i="1" dirty="0">
                <a:latin typeface="Verdana"/>
                <a:cs typeface="Verdana"/>
              </a:rPr>
              <a:t>.</a:t>
            </a:r>
            <a:endParaRPr sz="500" dirty="0">
              <a:latin typeface="Verdana"/>
              <a:cs typeface="Verdana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B51F59C-D43F-41B0-A3EA-5A2503FBF975}"/>
              </a:ext>
            </a:extLst>
          </p:cNvPr>
          <p:cNvCxnSpPr/>
          <p:nvPr/>
        </p:nvCxnSpPr>
        <p:spPr>
          <a:xfrm>
            <a:off x="1797050" y="10299700"/>
            <a:ext cx="1143000" cy="0"/>
          </a:xfrm>
          <a:prstGeom prst="line">
            <a:avLst/>
          </a:prstGeom>
          <a:ln w="130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F8E00560-AD4E-4ED8-AECD-3B9B2D0F56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" t="2325" r="7702"/>
          <a:stretch/>
        </p:blipFill>
        <p:spPr>
          <a:xfrm>
            <a:off x="501650" y="2868880"/>
            <a:ext cx="4307427" cy="3516288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id="{AF0A370D-A58B-422C-93CD-85783B2B00E1}"/>
              </a:ext>
            </a:extLst>
          </p:cNvPr>
          <p:cNvSpPr txBox="1"/>
          <p:nvPr/>
        </p:nvSpPr>
        <p:spPr>
          <a:xfrm>
            <a:off x="2052609" y="103665"/>
            <a:ext cx="349594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fr-FR" sz="1400" dirty="0">
                <a:latin typeface="Verdana"/>
                <a:cs typeface="Verdana"/>
              </a:rPr>
              <a:t>SUSPENDUE VASQUE HAUTE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B4C558B-E7C3-4E02-8BD2-39EBFD09501E}"/>
              </a:ext>
            </a:extLst>
          </p:cNvPr>
          <p:cNvSpPr txBox="1"/>
          <p:nvPr/>
        </p:nvSpPr>
        <p:spPr>
          <a:xfrm>
            <a:off x="5025881" y="2267073"/>
            <a:ext cx="1244153" cy="2585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87095"/>
            <a:r>
              <a:rPr lang="fr-FR" sz="1080" dirty="0">
                <a:solidFill>
                  <a:prstClr val="black"/>
                </a:solidFill>
                <a:latin typeface="Verdana"/>
              </a:rPr>
              <a:t>100 N.m ±1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A58B812-0C41-821B-CC89-7DC8562AF654}"/>
              </a:ext>
            </a:extLst>
          </p:cNvPr>
          <p:cNvGrpSpPr/>
          <p:nvPr/>
        </p:nvGrpSpPr>
        <p:grpSpPr>
          <a:xfrm>
            <a:off x="637666" y="1587606"/>
            <a:ext cx="5048348" cy="3466354"/>
            <a:chOff x="142025" y="74015"/>
            <a:chExt cx="5048348" cy="3466354"/>
          </a:xfrm>
        </p:grpSpPr>
        <p:sp>
          <p:nvSpPr>
            <p:cNvPr id="16" name="object 16"/>
            <p:cNvSpPr/>
            <p:nvPr/>
          </p:nvSpPr>
          <p:spPr>
            <a:xfrm>
              <a:off x="4280563" y="1848102"/>
              <a:ext cx="909810" cy="79045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69431" y="1475913"/>
              <a:ext cx="532073" cy="44687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5235BF7-DF66-44CE-9B20-2F475E221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0250" y="74015"/>
              <a:ext cx="876823" cy="1219200"/>
            </a:xfrm>
            <a:prstGeom prst="rect">
              <a:avLst/>
            </a:prstGeom>
          </p:spPr>
        </p:pic>
        <p:cxnSp>
          <p:nvCxnSpPr>
            <p:cNvPr id="6" name="Connecteur droit avec flèche 5">
              <a:extLst>
                <a:ext uri="{FF2B5EF4-FFF2-40B4-BE49-F238E27FC236}">
                  <a16:creationId xmlns:a16="http://schemas.microsoft.com/office/drawing/2014/main" id="{9744EB77-0444-4F45-B66C-B07B94CEC2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6954" y="2593858"/>
              <a:ext cx="1103609" cy="9465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Image 13" descr="Une image contenant texte, clipart&#10;&#10;Description générée automatiquement">
              <a:extLst>
                <a:ext uri="{FF2B5EF4-FFF2-40B4-BE49-F238E27FC236}">
                  <a16:creationId xmlns:a16="http://schemas.microsoft.com/office/drawing/2014/main" id="{7AAEDE3A-40D9-4E3F-8A15-3BF6714AD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0315" y="782021"/>
              <a:ext cx="559495" cy="526948"/>
            </a:xfrm>
            <a:prstGeom prst="rect">
              <a:avLst/>
            </a:prstGeom>
          </p:spPr>
        </p:pic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FF4DDD7B-2621-4A64-8AB8-284D41513FC1}"/>
                </a:ext>
              </a:extLst>
            </p:cNvPr>
            <p:cNvCxnSpPr>
              <a:cxnSpLocks/>
            </p:cNvCxnSpPr>
            <p:nvPr/>
          </p:nvCxnSpPr>
          <p:spPr>
            <a:xfrm>
              <a:off x="1213049" y="1243330"/>
              <a:ext cx="628388" cy="0"/>
            </a:xfrm>
            <a:prstGeom prst="line">
              <a:avLst/>
            </a:prstGeom>
            <a:ln w="136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F4FCE52A-14CD-4A4A-BC51-A256D31FA0FA}"/>
                </a:ext>
              </a:extLst>
            </p:cNvPr>
            <p:cNvGrpSpPr/>
            <p:nvPr/>
          </p:nvGrpSpPr>
          <p:grpSpPr>
            <a:xfrm>
              <a:off x="1089314" y="1312935"/>
              <a:ext cx="247470" cy="253599"/>
              <a:chOff x="8014278" y="3151414"/>
              <a:chExt cx="305788" cy="302557"/>
            </a:xfrm>
          </p:grpSpPr>
          <p:sp>
            <p:nvSpPr>
              <p:cNvPr id="24" name="ZoneTexte 83">
                <a:extLst>
                  <a:ext uri="{FF2B5EF4-FFF2-40B4-BE49-F238E27FC236}">
                    <a16:creationId xmlns:a16="http://schemas.microsoft.com/office/drawing/2014/main" id="{31EF31AD-3A10-4BD2-B248-2CE057FFBDC2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 sz="1400" dirty="0"/>
              </a:p>
            </p:txBody>
          </p:sp>
          <p:sp>
            <p:nvSpPr>
              <p:cNvPr id="25" name="ZoneTexte 84">
                <a:extLst>
                  <a:ext uri="{FF2B5EF4-FFF2-40B4-BE49-F238E27FC236}">
                    <a16:creationId xmlns:a16="http://schemas.microsoft.com/office/drawing/2014/main" id="{ACC0F376-FB56-4664-BBA8-C6BF315065D6}"/>
                  </a:ext>
                </a:extLst>
              </p:cNvPr>
              <p:cNvSpPr txBox="1"/>
              <p:nvPr/>
            </p:nvSpPr>
            <p:spPr>
              <a:xfrm>
                <a:off x="8014278" y="3151414"/>
                <a:ext cx="305788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200" dirty="0"/>
                  <a:t>1</a:t>
                </a:r>
              </a:p>
            </p:txBody>
          </p:sp>
        </p:grp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44040339-0564-45C5-9792-4C29A8522C2B}"/>
                </a:ext>
              </a:extLst>
            </p:cNvPr>
            <p:cNvGrpSpPr/>
            <p:nvPr/>
          </p:nvGrpSpPr>
          <p:grpSpPr>
            <a:xfrm>
              <a:off x="142025" y="2116533"/>
              <a:ext cx="247470" cy="276999"/>
              <a:chOff x="8014278" y="3151414"/>
              <a:chExt cx="305788" cy="330474"/>
            </a:xfrm>
          </p:grpSpPr>
          <p:sp>
            <p:nvSpPr>
              <p:cNvPr id="27" name="ZoneTexte 83">
                <a:extLst>
                  <a:ext uri="{FF2B5EF4-FFF2-40B4-BE49-F238E27FC236}">
                    <a16:creationId xmlns:a16="http://schemas.microsoft.com/office/drawing/2014/main" id="{E4CA4A85-F321-40D9-9B33-929408A9F144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 sz="1400" dirty="0"/>
              </a:p>
            </p:txBody>
          </p:sp>
          <p:sp>
            <p:nvSpPr>
              <p:cNvPr id="28" name="ZoneTexte 84">
                <a:extLst>
                  <a:ext uri="{FF2B5EF4-FFF2-40B4-BE49-F238E27FC236}">
                    <a16:creationId xmlns:a16="http://schemas.microsoft.com/office/drawing/2014/main" id="{D3AB60BB-2F80-42C1-865E-E6A8AB5C5183}"/>
                  </a:ext>
                </a:extLst>
              </p:cNvPr>
              <p:cNvSpPr txBox="1"/>
              <p:nvPr/>
            </p:nvSpPr>
            <p:spPr>
              <a:xfrm>
                <a:off x="8014278" y="3151414"/>
                <a:ext cx="305788" cy="330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200" dirty="0"/>
                  <a:t>2</a:t>
                </a:r>
              </a:p>
            </p:txBody>
          </p: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DC803175-51D0-44FE-BE10-5E5A934A5516}"/>
                </a:ext>
              </a:extLst>
            </p:cNvPr>
            <p:cNvGrpSpPr/>
            <p:nvPr/>
          </p:nvGrpSpPr>
          <p:grpSpPr>
            <a:xfrm>
              <a:off x="1999401" y="2994158"/>
              <a:ext cx="247470" cy="276999"/>
              <a:chOff x="8014278" y="3151414"/>
              <a:chExt cx="305788" cy="330474"/>
            </a:xfrm>
          </p:grpSpPr>
          <p:sp>
            <p:nvSpPr>
              <p:cNvPr id="30" name="ZoneTexte 83">
                <a:extLst>
                  <a:ext uri="{FF2B5EF4-FFF2-40B4-BE49-F238E27FC236}">
                    <a16:creationId xmlns:a16="http://schemas.microsoft.com/office/drawing/2014/main" id="{1C1A80F9-C019-418E-9544-82C71FC166EE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 sz="1400" dirty="0"/>
              </a:p>
            </p:txBody>
          </p:sp>
          <p:sp>
            <p:nvSpPr>
              <p:cNvPr id="31" name="ZoneTexte 84">
                <a:extLst>
                  <a:ext uri="{FF2B5EF4-FFF2-40B4-BE49-F238E27FC236}">
                    <a16:creationId xmlns:a16="http://schemas.microsoft.com/office/drawing/2014/main" id="{BDAC47EF-BAD7-4142-8652-5E6FFDF2D184}"/>
                  </a:ext>
                </a:extLst>
              </p:cNvPr>
              <p:cNvSpPr txBox="1"/>
              <p:nvPr/>
            </p:nvSpPr>
            <p:spPr>
              <a:xfrm>
                <a:off x="8014278" y="3151414"/>
                <a:ext cx="305788" cy="330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200" dirty="0"/>
                  <a:t>3</a:t>
                </a:r>
              </a:p>
            </p:txBody>
          </p: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11061724-776B-48DE-804A-880A99373520}"/>
                </a:ext>
              </a:extLst>
            </p:cNvPr>
            <p:cNvGrpSpPr/>
            <p:nvPr/>
          </p:nvGrpSpPr>
          <p:grpSpPr>
            <a:xfrm>
              <a:off x="2536567" y="1709602"/>
              <a:ext cx="247470" cy="276999"/>
              <a:chOff x="8014278" y="3151414"/>
              <a:chExt cx="305788" cy="330474"/>
            </a:xfrm>
          </p:grpSpPr>
          <p:sp>
            <p:nvSpPr>
              <p:cNvPr id="33" name="ZoneTexte 83">
                <a:extLst>
                  <a:ext uri="{FF2B5EF4-FFF2-40B4-BE49-F238E27FC236}">
                    <a16:creationId xmlns:a16="http://schemas.microsoft.com/office/drawing/2014/main" id="{0EA827F8-DC0E-45E4-A88F-F96F7513B0E3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 sz="1400" dirty="0"/>
              </a:p>
            </p:txBody>
          </p:sp>
          <p:sp>
            <p:nvSpPr>
              <p:cNvPr id="34" name="ZoneTexte 84">
                <a:extLst>
                  <a:ext uri="{FF2B5EF4-FFF2-40B4-BE49-F238E27FC236}">
                    <a16:creationId xmlns:a16="http://schemas.microsoft.com/office/drawing/2014/main" id="{D29BBA2C-D186-4724-AE27-3C0029D6337C}"/>
                  </a:ext>
                </a:extLst>
              </p:cNvPr>
              <p:cNvSpPr txBox="1"/>
              <p:nvPr/>
            </p:nvSpPr>
            <p:spPr>
              <a:xfrm>
                <a:off x="8014278" y="3151414"/>
                <a:ext cx="305788" cy="330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200" dirty="0"/>
                  <a:t>4</a:t>
                </a:r>
              </a:p>
            </p:txBody>
          </p:sp>
        </p:grpSp>
        <p:pic>
          <p:nvPicPr>
            <p:cNvPr id="3" name="Image 2" descr="Une image contenant texte, clipart&#10;&#10;Description générée automatiquement">
              <a:extLst>
                <a:ext uri="{FF2B5EF4-FFF2-40B4-BE49-F238E27FC236}">
                  <a16:creationId xmlns:a16="http://schemas.microsoft.com/office/drawing/2014/main" id="{88C826DC-1E76-48DA-AF4B-241273A19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3206" y="782021"/>
              <a:ext cx="559495" cy="526948"/>
            </a:xfrm>
            <a:prstGeom prst="rect">
              <a:avLst/>
            </a:prstGeom>
          </p:spPr>
        </p:pic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08CFF56B-5C7E-485C-BF11-50BB8509E4A6}"/>
                </a:ext>
              </a:extLst>
            </p:cNvPr>
            <p:cNvCxnSpPr/>
            <p:nvPr/>
          </p:nvCxnSpPr>
          <p:spPr>
            <a:xfrm flipH="1">
              <a:off x="3532534" y="795760"/>
              <a:ext cx="187561" cy="46130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E41D483-F8B6-4BBB-9361-1581E80CDA32}"/>
                </a:ext>
              </a:extLst>
            </p:cNvPr>
            <p:cNvSpPr txBox="1"/>
            <p:nvPr/>
          </p:nvSpPr>
          <p:spPr>
            <a:xfrm>
              <a:off x="3080061" y="544280"/>
              <a:ext cx="5594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G27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1EEB1BF9-61E6-4087-8CC5-B43D7EA5ADE8}"/>
                </a:ext>
              </a:extLst>
            </p:cNvPr>
            <p:cNvSpPr txBox="1"/>
            <p:nvPr/>
          </p:nvSpPr>
          <p:spPr>
            <a:xfrm>
              <a:off x="3778249" y="544279"/>
              <a:ext cx="5594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G34</a:t>
              </a:r>
            </a:p>
          </p:txBody>
        </p:sp>
      </p:grpSp>
      <p:pic>
        <p:nvPicPr>
          <p:cNvPr id="37" name="Image 36">
            <a:extLst>
              <a:ext uri="{FF2B5EF4-FFF2-40B4-BE49-F238E27FC236}">
                <a16:creationId xmlns:a16="http://schemas.microsoft.com/office/drawing/2014/main" id="{26E4FCDA-B5F3-424F-B2DC-A89060E6F0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37756" y="8660839"/>
            <a:ext cx="820405" cy="852155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9B9A8781-DCE9-4226-98AA-00595098C5D2}"/>
              </a:ext>
            </a:extLst>
          </p:cNvPr>
          <p:cNvSpPr txBox="1"/>
          <p:nvPr/>
        </p:nvSpPr>
        <p:spPr>
          <a:xfrm>
            <a:off x="501650" y="8534235"/>
            <a:ext cx="445689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87095"/>
            <a:r>
              <a:rPr lang="fr-FR" sz="1600" dirty="0">
                <a:solidFill>
                  <a:prstClr val="black"/>
                </a:solidFill>
                <a:latin typeface="Verdana"/>
              </a:rPr>
              <a:t>Autres notices et modes opératoires</a:t>
            </a:r>
          </a:p>
          <a:p>
            <a:pPr algn="ctr" defTabSz="987095"/>
            <a:r>
              <a:rPr lang="en-GB" sz="1600" dirty="0">
                <a:solidFill>
                  <a:prstClr val="black"/>
                </a:solidFill>
                <a:latin typeface="Verdana"/>
              </a:rPr>
              <a:t>Other manuals and operating instructions</a:t>
            </a:r>
          </a:p>
          <a:p>
            <a:pPr algn="ctr" defTabSz="987095"/>
            <a:r>
              <a:rPr lang="it-IT" sz="1600" dirty="0">
                <a:solidFill>
                  <a:prstClr val="black"/>
                </a:solidFill>
                <a:latin typeface="Verdana"/>
              </a:rPr>
              <a:t>Altri manuali e istruzioni per l'uso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4BEAF65-9DEC-EA74-4564-543885858004}"/>
              </a:ext>
            </a:extLst>
          </p:cNvPr>
          <p:cNvSpPr txBox="1"/>
          <p:nvPr/>
        </p:nvSpPr>
        <p:spPr>
          <a:xfrm>
            <a:off x="144397" y="1011035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EE49CB9A-D1D8-4502-7630-CF79A5B82D7F}"/>
              </a:ext>
            </a:extLst>
          </p:cNvPr>
          <p:cNvSpPr txBox="1"/>
          <p:nvPr/>
        </p:nvSpPr>
        <p:spPr>
          <a:xfrm>
            <a:off x="2047405" y="340603"/>
            <a:ext cx="349594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GB" sz="1400" dirty="0">
                <a:latin typeface="Verdana"/>
                <a:cs typeface="Verdana"/>
              </a:rPr>
              <a:t>HIGH SUSPENDED BOWL</a:t>
            </a:r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C92E305F-FAB0-9987-8499-709088F99D0C}"/>
              </a:ext>
            </a:extLst>
          </p:cNvPr>
          <p:cNvSpPr txBox="1"/>
          <p:nvPr/>
        </p:nvSpPr>
        <p:spPr>
          <a:xfrm>
            <a:off x="2047405" y="567196"/>
            <a:ext cx="349594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it-IT" sz="1400" dirty="0">
                <a:latin typeface="Verdana"/>
                <a:cs typeface="Verdana"/>
              </a:rPr>
              <a:t>GANCIO BACINO ALTO</a:t>
            </a:r>
          </a:p>
        </p:txBody>
      </p:sp>
    </p:spTree>
    <p:extLst>
      <p:ext uri="{BB962C8B-B14F-4D97-AF65-F5344CB8AC3E}">
        <p14:creationId xmlns:p14="http://schemas.microsoft.com/office/powerpoint/2010/main" val="3479732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10606</TotalTime>
  <Words>299</Words>
  <Application>Microsoft Office PowerPoint</Application>
  <PresentationFormat>Personalizzato</PresentationFormat>
  <Paragraphs>53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Calibri</vt:lpstr>
      <vt:lpstr>Verdana</vt:lpstr>
      <vt:lpstr>Office Theme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BASSINOT Julien</dc:creator>
  <cp:lastModifiedBy>Sara Morello - Agoramakers</cp:lastModifiedBy>
  <cp:revision>222</cp:revision>
  <cp:lastPrinted>2022-05-06T14:20:12Z</cp:lastPrinted>
  <dcterms:created xsi:type="dcterms:W3CDTF">2019-03-21T07:41:12Z</dcterms:created>
  <dcterms:modified xsi:type="dcterms:W3CDTF">2025-01-16T10:01:38Z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2019-03-20T00:00:00Z</vt:filetime>
  </property>
  <property fmtid="{D5CDD505-2E9C-101B-9397-08002B2CF9AE}" pid="3" name="Creator">
    <vt:lpwstr>Adobe Acrobat Pro DC 19.10.20098</vt:lpwstr>
  </property>
  <property fmtid="{D5CDD505-2E9C-101B-9397-08002B2CF9AE}" pid="4" name="LastSaved">
    <vt:filetime>2019-03-21T00:00:00Z</vt:filetime>
  </property>
</Properties>
</file>